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71" r:id="rId5"/>
    <p:sldId id="272" r:id="rId6"/>
    <p:sldId id="273" r:id="rId7"/>
    <p:sldId id="274" r:id="rId8"/>
    <p:sldId id="275" r:id="rId9"/>
    <p:sldId id="289" r:id="rId10"/>
    <p:sldId id="282" r:id="rId11"/>
    <p:sldId id="283" r:id="rId12"/>
    <p:sldId id="284" r:id="rId13"/>
    <p:sldId id="285" r:id="rId14"/>
    <p:sldId id="286" r:id="rId15"/>
    <p:sldId id="290" r:id="rId16"/>
    <p:sldId id="288" r:id="rId17"/>
    <p:sldId id="291" r:id="rId18"/>
    <p:sldId id="293" r:id="rId19"/>
    <p:sldId id="294" r:id="rId20"/>
    <p:sldId id="292" r:id="rId21"/>
    <p:sldId id="281" r:id="rId22"/>
    <p:sldId id="25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/>
    <p:restoredTop sz="94666"/>
  </p:normalViewPr>
  <p:slideViewPr>
    <p:cSldViewPr snapToGrid="0" snapToObjects="1">
      <p:cViewPr varScale="1">
        <p:scale>
          <a:sx n="102" d="100"/>
          <a:sy n="102" d="100"/>
        </p:scale>
        <p:origin x="122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FB7427-F74F-444F-8616-C3F98110CBC5}" type="doc">
      <dgm:prSet loTypeId="urn:microsoft.com/office/officeart/2005/8/layout/hierarchy2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sv-SE"/>
        </a:p>
      </dgm:t>
    </dgm:pt>
    <dgm:pt modelId="{D3F46E80-9436-43B2-8CEE-CDF4542E7798}">
      <dgm:prSet phldrT="[Text]"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Component</a:t>
          </a:r>
          <a:r>
            <a:rPr lang="sv-SE" sz="1050" dirty="0" smtClean="0">
              <a:latin typeface="+mn-lt"/>
              <a:cs typeface="Times New Roman" pitchFamily="18" charset="0"/>
            </a:rPr>
            <a:t> </a:t>
          </a:r>
          <a:br>
            <a:rPr lang="sv-SE" sz="1050" dirty="0" smtClean="0">
              <a:latin typeface="+mn-lt"/>
              <a:cs typeface="Times New Roman" pitchFamily="18" charset="0"/>
            </a:rPr>
          </a:br>
          <a:r>
            <a:rPr lang="sv-SE" sz="1050" dirty="0" err="1" smtClean="0">
              <a:latin typeface="+mn-lt"/>
              <a:cs typeface="Times New Roman" pitchFamily="18" charset="0"/>
            </a:rPr>
            <a:t>model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8ECE8A12-7658-492A-BA93-399F6BF674E2}" type="parTrans" cxnId="{7B2483C2-65F8-442C-97B3-C24B1DF4B277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D3994A97-8230-436A-A59A-FDDF21CA39F1}" type="sibTrans" cxnId="{7B2483C2-65F8-442C-97B3-C24B1DF4B277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FEBDCAC5-293F-47B3-9336-A1BEBB229B32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Lifecycle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22F0C45C-A9AC-4EDD-A32B-A67A46E604EB}" type="parTrans" cxnId="{C3B77CFD-9436-430E-B8DE-F85E4FB572F6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1AAC2508-1363-495B-9688-36478CBBC893}" type="sibTrans" cxnId="{C3B77CFD-9436-430E-B8DE-F85E4FB572F6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1E6DA90A-6226-47DC-8964-08BF92002CC3}">
      <dgm:prSet custT="1"/>
      <dgm:spPr>
        <a:gradFill rotWithShape="0">
          <a:gsLst>
            <a:gs pos="2500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  <a:ln w="9525" cap="flat">
          <a:prstDash val="solid"/>
        </a:ln>
      </dgm:spPr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Modelling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365791AC-83A2-49DE-9D7D-2CC132421F96}" type="parTrans" cxnId="{1D161072-5B59-4D36-81F0-F07E87351D3A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B2447A0F-BC96-435B-AAB1-8D4ABAD12BA1}" type="sibTrans" cxnId="{1D161072-5B59-4D36-81F0-F07E87351D3A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A8F7D269-6789-4383-A185-84A7E64216E7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Implementation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04BA8738-1547-4E24-ADD1-B2FACC20E96B}" type="parTrans" cxnId="{04803579-294B-42F1-8885-99CB0D02648C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DCD02628-DA49-47F4-B2AB-CFB2DAB64912}" type="sibTrans" cxnId="{04803579-294B-42F1-8885-99CB0D02648C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82CD6648-4F3A-4081-B87E-1C997C7EDC5B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Packaging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A3279B8E-0CAF-49FC-BFB0-5DFBF68A8CDC}" type="parTrans" cxnId="{56D7968A-67FC-4D62-8F9B-922F331B9ED7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1140A4C0-E44B-4485-9AE7-71F3DECC7ED3}" type="sibTrans" cxnId="{56D7968A-67FC-4D62-8F9B-922F331B9ED7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499B29AC-08A0-4A1C-AA6D-DF6FCBB82362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Deployment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3C50E372-3583-4A8B-94E6-298DFA62AA12}" type="parTrans" cxnId="{CFE45B00-7FD7-4D2D-89AE-58CFAAFEADFB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077FC6AE-762E-4918-BB11-6BD8C235F274}" type="sibTrans" cxnId="{CFE45B00-7FD7-4D2D-89AE-58CFAAFEADFB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3917D91E-B219-4914-8548-76C61AD1537E}">
      <dgm:prSet custT="1"/>
      <dgm:spPr/>
      <dgm:t>
        <a:bodyPr/>
        <a:lstStyle/>
        <a:p>
          <a:pPr algn="ctr"/>
          <a:r>
            <a:rPr lang="sv-SE" sz="1050" dirty="0" smtClean="0">
              <a:latin typeface="+mn-lt"/>
              <a:cs typeface="Times New Roman" pitchFamily="18" charset="0"/>
            </a:rPr>
            <a:t>At </a:t>
          </a:r>
          <a:r>
            <a:rPr lang="sv-SE" sz="1050" dirty="0" err="1" smtClean="0">
              <a:latin typeface="+mn-lt"/>
              <a:cs typeface="Times New Roman" pitchFamily="18" charset="0"/>
            </a:rPr>
            <a:t>compilation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8EBD861F-68B1-4B3E-9CB5-EFE797760BC3}" type="parTrans" cxnId="{2972D8E3-8D4E-4C8E-8BD9-0C18956D8026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33E39E98-FF3F-46C8-A5E2-CEAFDB147974}" type="sibTrans" cxnId="{2972D8E3-8D4E-4C8E-8BD9-0C18956D8026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77C65769-4AFF-4A6F-9A57-2BB2791BB479}">
      <dgm:prSet custT="1"/>
      <dgm:spPr/>
      <dgm:t>
        <a:bodyPr/>
        <a:lstStyle/>
        <a:p>
          <a:pPr algn="ctr"/>
          <a:r>
            <a:rPr lang="sv-SE" sz="1050" dirty="0" smtClean="0">
              <a:latin typeface="+mn-lt"/>
              <a:cs typeface="Times New Roman" pitchFamily="18" charset="0"/>
            </a:rPr>
            <a:t>At </a:t>
          </a:r>
          <a:r>
            <a:rPr lang="sv-SE" sz="1050" dirty="0" err="1" smtClean="0">
              <a:latin typeface="+mn-lt"/>
              <a:cs typeface="Times New Roman" pitchFamily="18" charset="0"/>
            </a:rPr>
            <a:t>run-time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6F180682-ADA5-48D3-AB26-AEFBC37EC145}" type="parTrans" cxnId="{C67E92BC-B580-4E30-9590-A875BF3A623C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69924434-4AEA-4341-85CE-87769976EED8}" type="sibTrans" cxnId="{C67E92BC-B580-4E30-9590-A875BF3A623C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D964211B-16D2-416A-9BBC-D3645EA1F0FD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Constructs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51FD2E3A-23CC-42C9-B079-FA7896FD76EC}" type="parTrans" cxnId="{E696C809-B6CA-4BEC-BB7F-BC1436BCD048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44AFF864-99CA-4784-87E4-E9E7325182DB}" type="sibTrans" cxnId="{E696C809-B6CA-4BEC-BB7F-BC1436BCD048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A6E42F12-C765-4D12-A94D-9FA769D4DE2C}">
      <dgm:prSet custT="1"/>
      <dgm:spPr/>
      <dgm:t>
        <a:bodyPr/>
        <a:lstStyle/>
        <a:p>
          <a:pPr algn="ctr"/>
          <a:r>
            <a:rPr lang="sv-SE" sz="1050" dirty="0" smtClean="0">
              <a:latin typeface="+mn-lt"/>
              <a:cs typeface="Times New Roman" pitchFamily="18" charset="0"/>
            </a:rPr>
            <a:t>Interface </a:t>
          </a:r>
          <a:r>
            <a:rPr lang="sv-SE" sz="1050" dirty="0" err="1" smtClean="0">
              <a:latin typeface="+mn-lt"/>
              <a:cs typeface="Times New Roman" pitchFamily="18" charset="0"/>
            </a:rPr>
            <a:t>specification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F82963E5-C75B-42AF-836B-46D647F14452}" type="parTrans" cxnId="{5281E6FA-EBF5-4E20-84F1-46C6D28DBA40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F6C6C67E-6E45-4404-BFDC-C063E516E381}" type="sibTrans" cxnId="{5281E6FA-EBF5-4E20-84F1-46C6D28DBA40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BFAD2906-622C-43C4-B2B2-8D5ED26E531F}">
      <dgm:prSet custT="1"/>
      <dgm:spPr/>
      <dgm:t>
        <a:bodyPr/>
        <a:lstStyle/>
        <a:p>
          <a:pPr algn="ctr"/>
          <a:r>
            <a:rPr lang="sv-SE" sz="1050" dirty="0" smtClean="0">
              <a:latin typeface="+mn-lt"/>
              <a:cs typeface="Times New Roman" pitchFamily="18" charset="0"/>
            </a:rPr>
            <a:t>Interface </a:t>
          </a:r>
          <a:r>
            <a:rPr lang="sv-SE" sz="1050" dirty="0" err="1" smtClean="0">
              <a:latin typeface="+mn-lt"/>
              <a:cs typeface="Times New Roman" pitchFamily="18" charset="0"/>
            </a:rPr>
            <a:t>type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050CDDAE-EF3B-4F4A-815E-218FE466A531}" type="parTrans" cxnId="{FD616C48-E154-4F9D-A4DD-B5C48197E8D0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2BB4FC85-5447-41A5-B5C9-B8B136BE18CA}" type="sibTrans" cxnId="{FD616C48-E154-4F9D-A4DD-B5C48197E8D0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FD56CB2D-0475-4E1C-A15E-51515131EDF8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Operation-based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F4D32F4A-AAFE-4936-A910-8F41C4D00E65}" type="parTrans" cxnId="{75F08EE2-890A-4175-B09F-256902324D77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33644F39-4AC4-4637-8FBA-1C11E8DEB152}" type="sibTrans" cxnId="{75F08EE2-890A-4175-B09F-256902324D77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9CC3F071-B1BF-427F-A1D1-D022AE89A7B8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Port-based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DF47C610-9D21-4D8F-A9DB-F11742CAC111}" type="parTrans" cxnId="{6E2C01F9-18A4-4EE3-898B-B721DFD3BD73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AB7B6548-B9FF-4CC6-AD9E-2D6CAD83090B}" type="sibTrans" cxnId="{6E2C01F9-18A4-4EE3-898B-B721DFD3BD73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1D4B13DD-23DF-4334-9885-DFA5129B50AF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Distinction</a:t>
          </a:r>
          <a:r>
            <a:rPr lang="sv-SE" sz="1050" dirty="0" smtClean="0">
              <a:latin typeface="+mn-lt"/>
              <a:cs typeface="Times New Roman" pitchFamily="18" charset="0"/>
            </a:rPr>
            <a:t> of Provides / </a:t>
          </a:r>
          <a:r>
            <a:rPr lang="sv-SE" sz="1050" dirty="0" err="1" smtClean="0">
              <a:latin typeface="+mn-lt"/>
              <a:cs typeface="Times New Roman" pitchFamily="18" charset="0"/>
            </a:rPr>
            <a:t>Requires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BE9FADC2-1A93-46C3-B32C-E35F2F4F1376}" type="parTrans" cxnId="{B4DD7E63-EF1E-416B-8969-E61736A092E4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FC667F7C-D3C6-47E1-87C8-B88882A429A5}" type="sibTrans" cxnId="{B4DD7E63-EF1E-416B-8969-E61736A092E4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427EFEB8-0FFC-458B-BF0B-5C4F03EEDAD0}">
      <dgm:prSet custT="1"/>
      <dgm:spPr/>
      <dgm:t>
        <a:bodyPr/>
        <a:lstStyle/>
        <a:p>
          <a:pPr algn="ctr"/>
          <a:r>
            <a:rPr lang="sv-SE" sz="1050" dirty="0" smtClean="0">
              <a:latin typeface="+mn-lt"/>
              <a:cs typeface="Times New Roman" pitchFamily="18" charset="0"/>
            </a:rPr>
            <a:t>Interface Language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A3E5F6DC-12C5-4904-843D-26833E50BFC4}" type="parTrans" cxnId="{564FD68C-7759-406E-9990-56660FF145E3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C83E8B10-3547-4F05-B92B-C6DEA3444E34}" type="sibTrans" cxnId="{564FD68C-7759-406E-9990-56660FF145E3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6A0FFDF4-8674-4947-B746-0A7B1622BF76}">
      <dgm:prSet custT="1"/>
      <dgm:spPr/>
      <dgm:t>
        <a:bodyPr/>
        <a:lstStyle/>
        <a:p>
          <a:pPr algn="ctr"/>
          <a:r>
            <a:rPr lang="sv-SE" sz="1050" dirty="0" smtClean="0">
              <a:latin typeface="+mn-lt"/>
              <a:cs typeface="Times New Roman" pitchFamily="18" charset="0"/>
            </a:rPr>
            <a:t>Interface </a:t>
          </a:r>
          <a:r>
            <a:rPr lang="sv-SE" sz="1050" dirty="0" err="1" smtClean="0">
              <a:latin typeface="+mn-lt"/>
              <a:cs typeface="Times New Roman" pitchFamily="18" charset="0"/>
            </a:rPr>
            <a:t>Levels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5A81B591-B16A-40BA-96BF-05882C74831B}" type="parTrans" cxnId="{12BA01D4-D272-4A6B-8508-E3AF6DE5BD74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8E58BB0D-8563-4832-AA34-79C010F1397A}" type="sibTrans" cxnId="{12BA01D4-D272-4A6B-8508-E3AF6DE5BD74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46A544ED-BDB3-456D-9BD3-F3CCE1A958CC}">
      <dgm:prSet custT="1"/>
      <dgm:spPr/>
      <dgm:t>
        <a:bodyPr/>
        <a:lstStyle/>
        <a:p>
          <a:pPr algn="ctr"/>
          <a:r>
            <a:rPr lang="sv-SE" sz="1050" dirty="0" smtClean="0">
              <a:latin typeface="+mn-lt"/>
              <a:cs typeface="Times New Roman" pitchFamily="18" charset="0"/>
            </a:rPr>
            <a:t>Syntax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4DFC2251-35B0-4404-9DAE-1F04F0776BDE}" type="parTrans" cxnId="{07720157-9DE3-4C59-9D17-41D84B0DA635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F81DEBE9-7256-4ABF-861C-668F2B3507A7}" type="sibTrans" cxnId="{07720157-9DE3-4C59-9D17-41D84B0DA635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1D3204A8-CC6C-4233-AA87-677C43D2E637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Semantic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2CA6B2CE-1506-47C5-BC1F-35EBEA81EFD3}" type="parTrans" cxnId="{C09C73CD-9FA6-437E-AA5D-DAFBD3070533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777F0CA9-6F27-4685-963A-858F4CB40772}" type="sibTrans" cxnId="{C09C73CD-9FA6-437E-AA5D-DAFBD3070533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07B0FE98-DFC8-4540-BE41-878845B34C66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Behaviour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70C7F0B9-25A5-4AD5-89D4-536732D5045D}" type="parTrans" cxnId="{F01F1714-9C3C-40F2-92C4-0DFBE1DD8901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14CA6D1D-0888-4C10-BA7B-59E720F7D1AC}" type="sibTrans" cxnId="{F01F1714-9C3C-40F2-92C4-0DFBE1DD8901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297F2665-4996-47C4-AB49-1D68EAC1AB3E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Distinctive</a:t>
          </a:r>
          <a:r>
            <a:rPr lang="sv-SE" sz="1050" dirty="0" smtClean="0">
              <a:latin typeface="+mn-lt"/>
              <a:cs typeface="Times New Roman" pitchFamily="18" charset="0"/>
            </a:rPr>
            <a:t> features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F8597ED6-EF0B-41A0-B5C9-92F0C97852D5}" type="parTrans" cxnId="{0E4253CE-08A6-4ACB-9FDF-EB179A295B92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E3E6B8B0-B008-4375-BE0C-348064630BCA}" type="sibTrans" cxnId="{0E4253CE-08A6-4ACB-9FDF-EB179A295B92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0C5B460A-0652-49F7-8800-5DBEE54707C8}">
      <dgm:prSet custT="1"/>
      <dgm:spPr/>
      <dgm:t>
        <a:bodyPr/>
        <a:lstStyle/>
        <a:p>
          <a:pPr algn="ctr"/>
          <a:r>
            <a:rPr lang="sv-SE" sz="1050" dirty="0" smtClean="0">
              <a:latin typeface="+mn-lt"/>
              <a:cs typeface="Times New Roman" pitchFamily="18" charset="0"/>
            </a:rPr>
            <a:t>Interaction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AFB3A7AE-A381-4003-82ED-78FD8609D1FB}" type="parTrans" cxnId="{49871989-64A5-4CBD-8560-C89DF11EF334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2756BBA9-6583-4B3B-91BD-049BCE631CF3}" type="sibTrans" cxnId="{49871989-64A5-4CBD-8560-C89DF11EF334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15ABD831-21FD-4424-B24E-2E1EBFA56EF4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Interaction</a:t>
          </a:r>
          <a:br>
            <a:rPr lang="sv-SE" sz="1050" dirty="0" err="1" smtClean="0">
              <a:latin typeface="+mn-lt"/>
              <a:cs typeface="Times New Roman" pitchFamily="18" charset="0"/>
            </a:rPr>
          </a:br>
          <a:r>
            <a:rPr lang="sv-SE" sz="1050" dirty="0" err="1" smtClean="0">
              <a:latin typeface="+mn-lt"/>
              <a:cs typeface="Times New Roman" pitchFamily="18" charset="0"/>
            </a:rPr>
            <a:t>Styles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2E6E9AE1-098D-4249-AFAD-8D2C5A0E183A}" type="parTrans" cxnId="{DABB3329-C810-4D92-91DC-51E2DD27ACE2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A7775C75-A40C-4B0F-81DD-FB53F2390D09}" type="sibTrans" cxnId="{DABB3329-C810-4D92-91DC-51E2DD27ACE2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AEFF42D3-702D-4241-A4FB-F07FBD4D8C1B}">
      <dgm:prSet custT="1"/>
      <dgm:spPr/>
      <dgm:t>
        <a:bodyPr/>
        <a:lstStyle/>
        <a:p>
          <a:pPr algn="ctr"/>
          <a:r>
            <a:rPr lang="sv-SE" sz="1050" dirty="0" smtClean="0">
              <a:latin typeface="+mn-lt"/>
              <a:cs typeface="Times New Roman" pitchFamily="18" charset="0"/>
            </a:rPr>
            <a:t>Communication </a:t>
          </a:r>
          <a:br>
            <a:rPr lang="sv-SE" sz="1050" dirty="0" smtClean="0">
              <a:latin typeface="+mn-lt"/>
              <a:cs typeface="Times New Roman" pitchFamily="18" charset="0"/>
            </a:rPr>
          </a:br>
          <a:r>
            <a:rPr lang="sv-SE" sz="1050" dirty="0" err="1" smtClean="0">
              <a:latin typeface="+mn-lt"/>
              <a:cs typeface="Times New Roman" pitchFamily="18" charset="0"/>
            </a:rPr>
            <a:t>Type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36463838-DDC5-4902-BC43-02A486D42EDF}" type="parTrans" cxnId="{5E31F385-B593-46FA-BA17-05B364689E24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D7B53D9B-7390-4FC2-A5A6-EEC05C737FC4}" type="sibTrans" cxnId="{5E31F385-B593-46FA-BA17-05B364689E24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5AA9FB86-005E-4B8E-98A9-E2DBDE84D8AC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Synchronous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F2C4A698-2813-4464-B181-4A203DFCD94D}" type="parTrans" cxnId="{F521D8E0-3FC9-417D-9417-09848A71694E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9FB26527-F49D-4EDB-ACDE-E4C9DF8239DC}" type="sibTrans" cxnId="{F521D8E0-3FC9-417D-9417-09848A71694E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43495818-C7FE-4B12-B7B1-127EC2C46A5C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Asynchronous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FAA06249-39FF-457C-9C0D-027292FF02FB}" type="parTrans" cxnId="{770C3EF5-2EF7-4D20-A644-06351D5A159E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499307D5-BF61-47A9-A165-4AF98F8DD305}" type="sibTrans" cxnId="{770C3EF5-2EF7-4D20-A644-06351D5A159E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7C504BBD-4AC3-47D8-A1D9-BF04ED2445CE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Binding</a:t>
          </a:r>
          <a:r>
            <a:rPr lang="sv-SE" sz="1050" dirty="0" smtClean="0">
              <a:latin typeface="+mn-lt"/>
              <a:cs typeface="Times New Roman" pitchFamily="18" charset="0"/>
            </a:rPr>
            <a:t> </a:t>
          </a:r>
          <a:r>
            <a:rPr lang="sv-SE" sz="1050" dirty="0" err="1" smtClean="0">
              <a:latin typeface="+mn-lt"/>
              <a:cs typeface="Times New Roman" pitchFamily="18" charset="0"/>
            </a:rPr>
            <a:t>type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0B781F0F-D3F3-4D22-AD8A-4AAF399D8096}" type="parTrans" cxnId="{525664F8-64D1-44A9-B3A5-CF8C2CB9A754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2AF684BE-6A7F-4603-92F4-00992B6E1F9D}" type="sibTrans" cxnId="{525664F8-64D1-44A9-B3A5-CF8C2CB9A754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C628502A-87BA-4C99-A8C1-EEA4CE34A789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Exogenous</a:t>
          </a:r>
          <a:r>
            <a:rPr lang="sv-SE" sz="1050" dirty="0" smtClean="0">
              <a:latin typeface="+mn-lt"/>
              <a:cs typeface="Times New Roman" pitchFamily="18" charset="0"/>
            </a:rPr>
            <a:t> / </a:t>
          </a:r>
          <a:r>
            <a:rPr lang="sv-SE" sz="1050" dirty="0" err="1" smtClean="0">
              <a:latin typeface="+mn-lt"/>
              <a:cs typeface="Times New Roman" pitchFamily="18" charset="0"/>
            </a:rPr>
            <a:t>Endogenous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CB2B52D2-3832-4574-8ED4-D9D2C09DBAE6}" type="parTrans" cxnId="{8292E9DC-E662-40AA-AF3B-740AE3B77CBB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4F785D73-7E67-41F6-A5AC-8C879B278444}" type="sibTrans" cxnId="{8292E9DC-E662-40AA-AF3B-740AE3B77CBB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4FC73917-D616-4D85-A6B9-4B564DA1667B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Vertical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E36554FC-95D9-4185-9544-A95A84E5540D}" type="parTrans" cxnId="{F0A81BE2-B7AB-47BD-8A6E-D8C20F203276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3F94213C-B1EA-44A5-819A-9A5356B0240A}" type="sibTrans" cxnId="{F0A81BE2-B7AB-47BD-8A6E-D8C20F203276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FD2728AF-A3FB-4A25-9B4F-0D6E4442CEA6}">
      <dgm:prSet custT="1"/>
      <dgm:spPr/>
      <dgm:t>
        <a:bodyPr/>
        <a:lstStyle/>
        <a:p>
          <a:pPr algn="ctr"/>
          <a:r>
            <a:rPr lang="sv-SE" sz="1050" dirty="0" smtClean="0">
              <a:latin typeface="+mn-lt"/>
              <a:cs typeface="Times New Roman" pitchFamily="18" charset="0"/>
            </a:rPr>
            <a:t>Extra </a:t>
          </a:r>
          <a:r>
            <a:rPr lang="sv-SE" sz="1050" dirty="0" err="1" smtClean="0">
              <a:latin typeface="+mn-lt"/>
              <a:cs typeface="Times New Roman" pitchFamily="18" charset="0"/>
            </a:rPr>
            <a:t>functional</a:t>
          </a:r>
          <a:r>
            <a:rPr lang="sv-SE" sz="1050" dirty="0" smtClean="0">
              <a:latin typeface="+mn-lt"/>
              <a:cs typeface="Times New Roman" pitchFamily="18" charset="0"/>
            </a:rPr>
            <a:t> </a:t>
          </a:r>
          <a:r>
            <a:rPr lang="sv-SE" sz="1050" dirty="0" err="1" smtClean="0">
              <a:latin typeface="+mn-lt"/>
              <a:cs typeface="Times New Roman" pitchFamily="18" charset="0"/>
            </a:rPr>
            <a:t>properties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16ECDA6A-B68A-4213-B835-BA3EE92450C6}" type="parTrans" cxnId="{6ED887BD-7CD5-4780-A5A8-2EA99054B60A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F66B9D77-C2A2-4938-9461-2427DA472B82}" type="sibTrans" cxnId="{6ED887BD-7CD5-4780-A5A8-2EA99054B60A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9C6CE0F5-156C-4E6E-98C4-868562DB46A5}">
      <dgm:prSet custT="1"/>
      <dgm:spPr/>
      <dgm:t>
        <a:bodyPr/>
        <a:lstStyle/>
        <a:p>
          <a:pPr algn="ctr"/>
          <a:r>
            <a:rPr lang="sv-SE" sz="1050" dirty="0" smtClean="0">
              <a:latin typeface="+mn-lt"/>
              <a:cs typeface="Times New Roman" pitchFamily="18" charset="0"/>
            </a:rPr>
            <a:t>Management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0CA24A24-5A83-4167-90C5-B553A60BED82}" type="parTrans" cxnId="{0A19EDAB-53A6-43C7-A537-DFA28616BB51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C2AF6990-46EE-48E6-A0C8-45CF7ECC813E}" type="sibTrans" cxnId="{0A19EDAB-53A6-43C7-A537-DFA28616BB51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6C2A94B9-88D6-4844-880E-20BE49736A51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Endogenous</a:t>
          </a:r>
          <a:endParaRPr lang="sv-SE" sz="1050" dirty="0" smtClean="0">
            <a:latin typeface="+mn-lt"/>
            <a:cs typeface="Times New Roman" pitchFamily="18" charset="0"/>
          </a:endParaRPr>
        </a:p>
        <a:p>
          <a:pPr algn="ctr"/>
          <a:r>
            <a:rPr lang="sv-SE" sz="1050" dirty="0" smtClean="0">
              <a:latin typeface="+mn-lt"/>
              <a:cs typeface="Times New Roman" pitchFamily="18" charset="0"/>
            </a:rPr>
            <a:t>Collaborative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CEBC443F-97B5-433D-BA55-E42DC7ABD6C1}" type="parTrans" cxnId="{B0FFE104-BD7D-4A73-B718-ABADA322C36A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D527B918-CA19-4678-8677-36FAC445F249}" type="sibTrans" cxnId="{B0FFE104-BD7D-4A73-B718-ABADA322C36A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7875D2BD-6FEC-4141-B95B-DB3A5CC8C0F7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Endogenous</a:t>
          </a:r>
          <a:endParaRPr lang="sv-SE" sz="1050" dirty="0" smtClean="0">
            <a:latin typeface="+mn-lt"/>
            <a:cs typeface="Times New Roman" pitchFamily="18" charset="0"/>
          </a:endParaRPr>
        </a:p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Systemwide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8670C47A-4C65-4D39-A961-EE7B92899F78}" type="parTrans" cxnId="{ECD70688-F9C2-4F86-9A83-A4413FD2457F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8AFDB1B4-36CF-4B7E-8E4C-A85E3FBA009F}" type="sibTrans" cxnId="{ECD70688-F9C2-4F86-9A83-A4413FD2457F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669D2B5A-49EE-4280-810C-61EE17D7C7FD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Exogenous</a:t>
          </a:r>
          <a:endParaRPr lang="sv-SE" sz="1050" dirty="0" smtClean="0">
            <a:latin typeface="+mn-lt"/>
            <a:cs typeface="Times New Roman" pitchFamily="18" charset="0"/>
          </a:endParaRPr>
        </a:p>
        <a:p>
          <a:pPr algn="ctr"/>
          <a:r>
            <a:rPr lang="sv-SE" sz="1050" dirty="0" smtClean="0">
              <a:latin typeface="+mn-lt"/>
              <a:cs typeface="Times New Roman" pitchFamily="18" charset="0"/>
            </a:rPr>
            <a:t>Collaborative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D6BE3B9B-571C-4E4F-A091-AF3DD2EC2569}" type="parTrans" cxnId="{85DF9DB9-78A5-4F32-AE9D-B3E6A4C30B73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20FF60A5-0524-41FC-B895-5ED25BF6BAEF}" type="sibTrans" cxnId="{85DF9DB9-78A5-4F32-AE9D-B3E6A4C30B73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AB989F94-DFD7-4BFF-A6E4-7AD801778B6C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Exogenous</a:t>
          </a:r>
          <a:endParaRPr lang="sv-SE" sz="1050" dirty="0" smtClean="0">
            <a:latin typeface="+mn-lt"/>
            <a:cs typeface="Times New Roman" pitchFamily="18" charset="0"/>
          </a:endParaRPr>
        </a:p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Systemwide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FC8356C3-B840-43B1-A589-32186DE2C31B}" type="parTrans" cxnId="{E3E8BE51-91E2-47E4-A45D-6E369AEF9835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00A18366-F1A0-4AF4-AE25-CE66E0247889}" type="sibTrans" cxnId="{E3E8BE51-91E2-47E4-A45D-6E369AEF9835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64BA8C40-BCC7-40E7-BAE9-3ABC29FE2108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Specification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905AB9B4-0536-4503-8172-6758293465B2}" type="parTrans" cxnId="{DBBE565D-F50C-424C-AFE2-5332E01F835D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8DF8FED0-8D12-487E-9F2E-547084746312}" type="sibTrans" cxnId="{DBBE565D-F50C-424C-AFE2-5332E01F835D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FC4AA037-5F13-4C00-A74F-4636E1ADB185}">
      <dgm:prSet custT="1"/>
      <dgm:spPr/>
      <dgm:t>
        <a:bodyPr/>
        <a:lstStyle/>
        <a:p>
          <a:pPr algn="ctr"/>
          <a:r>
            <a:rPr lang="sv-SE" sz="1050" dirty="0" err="1" smtClean="0">
              <a:latin typeface="+mn-lt"/>
              <a:cs typeface="Times New Roman" pitchFamily="18" charset="0"/>
            </a:rPr>
            <a:t>Composition</a:t>
          </a:r>
          <a:endParaRPr lang="sv-SE" sz="1050" dirty="0">
            <a:latin typeface="+mn-lt"/>
            <a:cs typeface="Times New Roman" pitchFamily="18" charset="0"/>
          </a:endParaRPr>
        </a:p>
      </dgm:t>
    </dgm:pt>
    <dgm:pt modelId="{6C95E07F-1AD3-4D0A-A2C7-E09DD0F9E560}" type="parTrans" cxnId="{1AD99161-F51A-4A2F-BF0A-3F37C99723F2}">
      <dgm:prSet custT="1"/>
      <dgm:spPr/>
      <dgm:t>
        <a:bodyPr/>
        <a:lstStyle/>
        <a:p>
          <a:pPr algn="ctr"/>
          <a:endParaRPr lang="sv-SE" sz="1050">
            <a:latin typeface="+mn-lt"/>
            <a:cs typeface="Times New Roman" pitchFamily="18" charset="0"/>
          </a:endParaRPr>
        </a:p>
      </dgm:t>
    </dgm:pt>
    <dgm:pt modelId="{C2C1B4A1-909C-47A3-B324-3D215D49E714}" type="sibTrans" cxnId="{1AD99161-F51A-4A2F-BF0A-3F37C99723F2}">
      <dgm:prSet/>
      <dgm:spPr/>
      <dgm:t>
        <a:bodyPr/>
        <a:lstStyle/>
        <a:p>
          <a:pPr algn="ctr"/>
          <a:endParaRPr lang="sv-SE" sz="1050">
            <a:latin typeface="+mn-lt"/>
          </a:endParaRPr>
        </a:p>
      </dgm:t>
    </dgm:pt>
    <dgm:pt modelId="{88F116E6-1CF2-4BD5-890C-E580CE0CF5EC}" type="pres">
      <dgm:prSet presAssocID="{D6FB7427-F74F-444F-8616-C3F98110CBC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1D186D0D-30BA-492D-8CDD-FE12A644D6BF}" type="pres">
      <dgm:prSet presAssocID="{D3F46E80-9436-43B2-8CEE-CDF4542E7798}" presName="root1" presStyleCnt="0"/>
      <dgm:spPr/>
      <dgm:t>
        <a:bodyPr/>
        <a:lstStyle/>
        <a:p>
          <a:endParaRPr lang="sv-SE"/>
        </a:p>
      </dgm:t>
    </dgm:pt>
    <dgm:pt modelId="{99FFFEC7-12E1-44B0-9D4F-26F5A8123D39}" type="pres">
      <dgm:prSet presAssocID="{D3F46E80-9436-43B2-8CEE-CDF4542E7798}" presName="LevelOneTextNode" presStyleLbl="node0" presStyleIdx="0" presStyleCnt="1" custScaleX="458293" custScaleY="313844" custLinFactX="-200000" custLinFactNeighborX="-286051" custLinFactNeighborY="17629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A4A758A8-DF47-4AEF-B726-02118B436C57}" type="pres">
      <dgm:prSet presAssocID="{D3F46E80-9436-43B2-8CEE-CDF4542E7798}" presName="level2hierChild" presStyleCnt="0"/>
      <dgm:spPr/>
      <dgm:t>
        <a:bodyPr/>
        <a:lstStyle/>
        <a:p>
          <a:endParaRPr lang="sv-SE"/>
        </a:p>
      </dgm:t>
    </dgm:pt>
    <dgm:pt modelId="{486AB616-0EF9-494C-A368-C0555BC6C448}" type="pres">
      <dgm:prSet presAssocID="{22F0C45C-A9AC-4EDD-A32B-A67A46E604EB}" presName="conn2-1" presStyleLbl="parChTrans1D2" presStyleIdx="0" presStyleCnt="3"/>
      <dgm:spPr/>
      <dgm:t>
        <a:bodyPr/>
        <a:lstStyle/>
        <a:p>
          <a:endParaRPr lang="sv-SE"/>
        </a:p>
      </dgm:t>
    </dgm:pt>
    <dgm:pt modelId="{19DCC3C1-B9E5-47DD-8E3E-C78682CF2BEB}" type="pres">
      <dgm:prSet presAssocID="{22F0C45C-A9AC-4EDD-A32B-A67A46E604EB}" presName="connTx" presStyleLbl="parChTrans1D2" presStyleIdx="0" presStyleCnt="3"/>
      <dgm:spPr/>
      <dgm:t>
        <a:bodyPr/>
        <a:lstStyle/>
        <a:p>
          <a:endParaRPr lang="sv-SE"/>
        </a:p>
      </dgm:t>
    </dgm:pt>
    <dgm:pt modelId="{DB113F05-937D-4B14-915C-31A082F37021}" type="pres">
      <dgm:prSet presAssocID="{FEBDCAC5-293F-47B3-9336-A1BEBB229B32}" presName="root2" presStyleCnt="0"/>
      <dgm:spPr/>
      <dgm:t>
        <a:bodyPr/>
        <a:lstStyle/>
        <a:p>
          <a:endParaRPr lang="sv-SE"/>
        </a:p>
      </dgm:t>
    </dgm:pt>
    <dgm:pt modelId="{A0D35327-04B4-4EB0-A4D4-E4BF93D28B8A}" type="pres">
      <dgm:prSet presAssocID="{FEBDCAC5-293F-47B3-9336-A1BEBB229B32}" presName="LevelTwoTextNode" presStyleLbl="node2" presStyleIdx="0" presStyleCnt="3" custScaleX="458680" custScaleY="313844" custLinFactX="-100000" custLinFactNeighborX="-192311" custLinFactNeighborY="2454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39EB5381-3BFB-4DCE-903F-0DB5E9B285A2}" type="pres">
      <dgm:prSet presAssocID="{FEBDCAC5-293F-47B3-9336-A1BEBB229B32}" presName="level3hierChild" presStyleCnt="0"/>
      <dgm:spPr/>
      <dgm:t>
        <a:bodyPr/>
        <a:lstStyle/>
        <a:p>
          <a:endParaRPr lang="sv-SE"/>
        </a:p>
      </dgm:t>
    </dgm:pt>
    <dgm:pt modelId="{E71EC9A9-E9C8-466F-A3F4-234C6A73C22C}" type="pres">
      <dgm:prSet presAssocID="{365791AC-83A2-49DE-9D7D-2CC132421F96}" presName="conn2-1" presStyleLbl="parChTrans1D3" presStyleIdx="0" presStyleCnt="10"/>
      <dgm:spPr/>
      <dgm:t>
        <a:bodyPr/>
        <a:lstStyle/>
        <a:p>
          <a:endParaRPr lang="sv-SE"/>
        </a:p>
      </dgm:t>
    </dgm:pt>
    <dgm:pt modelId="{2E4AB36C-66B6-478B-AC1F-579D5446836A}" type="pres">
      <dgm:prSet presAssocID="{365791AC-83A2-49DE-9D7D-2CC132421F96}" presName="connTx" presStyleLbl="parChTrans1D3" presStyleIdx="0" presStyleCnt="10"/>
      <dgm:spPr/>
      <dgm:t>
        <a:bodyPr/>
        <a:lstStyle/>
        <a:p>
          <a:endParaRPr lang="sv-SE"/>
        </a:p>
      </dgm:t>
    </dgm:pt>
    <dgm:pt modelId="{2C1A66A4-7D02-4E59-802E-4F45BCD47EF1}" type="pres">
      <dgm:prSet presAssocID="{1E6DA90A-6226-47DC-8964-08BF92002CC3}" presName="root2" presStyleCnt="0"/>
      <dgm:spPr/>
      <dgm:t>
        <a:bodyPr/>
        <a:lstStyle/>
        <a:p>
          <a:endParaRPr lang="sv-SE"/>
        </a:p>
      </dgm:t>
    </dgm:pt>
    <dgm:pt modelId="{4A9853B3-48A9-45E2-AA6E-D16E73E82E10}" type="pres">
      <dgm:prSet presAssocID="{1E6DA90A-6226-47DC-8964-08BF92002CC3}" presName="LevelTwoTextNode" presStyleLbl="node3" presStyleIdx="0" presStyleCnt="10" custScaleX="469991" custScaleY="313844" custLinFactNeighborX="-34586" custLinFactNeighborY="24546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8D7350B0-C4F9-47F7-A0CB-6F01A776D753}" type="pres">
      <dgm:prSet presAssocID="{1E6DA90A-6226-47DC-8964-08BF92002CC3}" presName="level3hierChild" presStyleCnt="0"/>
      <dgm:spPr/>
      <dgm:t>
        <a:bodyPr/>
        <a:lstStyle/>
        <a:p>
          <a:endParaRPr lang="sv-SE"/>
        </a:p>
      </dgm:t>
    </dgm:pt>
    <dgm:pt modelId="{CB359D36-05D3-4A62-B0F0-A679FD49221E}" type="pres">
      <dgm:prSet presAssocID="{04BA8738-1547-4E24-ADD1-B2FACC20E96B}" presName="conn2-1" presStyleLbl="parChTrans1D3" presStyleIdx="1" presStyleCnt="10"/>
      <dgm:spPr/>
      <dgm:t>
        <a:bodyPr/>
        <a:lstStyle/>
        <a:p>
          <a:endParaRPr lang="sv-SE"/>
        </a:p>
      </dgm:t>
    </dgm:pt>
    <dgm:pt modelId="{0FE9A021-C19A-45C1-9CF1-4838FB4C2866}" type="pres">
      <dgm:prSet presAssocID="{04BA8738-1547-4E24-ADD1-B2FACC20E96B}" presName="connTx" presStyleLbl="parChTrans1D3" presStyleIdx="1" presStyleCnt="10"/>
      <dgm:spPr/>
      <dgm:t>
        <a:bodyPr/>
        <a:lstStyle/>
        <a:p>
          <a:endParaRPr lang="sv-SE"/>
        </a:p>
      </dgm:t>
    </dgm:pt>
    <dgm:pt modelId="{2D0E1970-991F-4A55-9228-873DD959AA8C}" type="pres">
      <dgm:prSet presAssocID="{A8F7D269-6789-4383-A185-84A7E64216E7}" presName="root2" presStyleCnt="0"/>
      <dgm:spPr/>
      <dgm:t>
        <a:bodyPr/>
        <a:lstStyle/>
        <a:p>
          <a:endParaRPr lang="sv-SE"/>
        </a:p>
      </dgm:t>
    </dgm:pt>
    <dgm:pt modelId="{F9239191-F9C0-42AD-B5F7-0A8EBAB3F8A1}" type="pres">
      <dgm:prSet presAssocID="{A8F7D269-6789-4383-A185-84A7E64216E7}" presName="LevelTwoTextNode" presStyleLbl="node3" presStyleIdx="1" presStyleCnt="10" custScaleX="469991" custScaleY="313844" custLinFactNeighborX="-34586" custLinFactNeighborY="24546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E2D7AB49-F4BD-41D3-9242-5D3DAFCF2DC5}" type="pres">
      <dgm:prSet presAssocID="{A8F7D269-6789-4383-A185-84A7E64216E7}" presName="level3hierChild" presStyleCnt="0"/>
      <dgm:spPr/>
      <dgm:t>
        <a:bodyPr/>
        <a:lstStyle/>
        <a:p>
          <a:endParaRPr lang="sv-SE"/>
        </a:p>
      </dgm:t>
    </dgm:pt>
    <dgm:pt modelId="{6506A603-66DC-44C0-8EB4-3E3AE359D683}" type="pres">
      <dgm:prSet presAssocID="{A3279B8E-0CAF-49FC-BFB0-5DFBF68A8CDC}" presName="conn2-1" presStyleLbl="parChTrans1D3" presStyleIdx="2" presStyleCnt="10"/>
      <dgm:spPr/>
      <dgm:t>
        <a:bodyPr/>
        <a:lstStyle/>
        <a:p>
          <a:endParaRPr lang="sv-SE"/>
        </a:p>
      </dgm:t>
    </dgm:pt>
    <dgm:pt modelId="{D2910710-A3EC-4B34-BFE6-90624A627109}" type="pres">
      <dgm:prSet presAssocID="{A3279B8E-0CAF-49FC-BFB0-5DFBF68A8CDC}" presName="connTx" presStyleLbl="parChTrans1D3" presStyleIdx="2" presStyleCnt="10"/>
      <dgm:spPr/>
      <dgm:t>
        <a:bodyPr/>
        <a:lstStyle/>
        <a:p>
          <a:endParaRPr lang="sv-SE"/>
        </a:p>
      </dgm:t>
    </dgm:pt>
    <dgm:pt modelId="{26AA5A09-393B-4955-98AE-0A42E194C8A1}" type="pres">
      <dgm:prSet presAssocID="{82CD6648-4F3A-4081-B87E-1C997C7EDC5B}" presName="root2" presStyleCnt="0"/>
      <dgm:spPr/>
      <dgm:t>
        <a:bodyPr/>
        <a:lstStyle/>
        <a:p>
          <a:endParaRPr lang="sv-SE"/>
        </a:p>
      </dgm:t>
    </dgm:pt>
    <dgm:pt modelId="{5E0014F9-613E-4BDC-8B50-D26B1063A773}" type="pres">
      <dgm:prSet presAssocID="{82CD6648-4F3A-4081-B87E-1C997C7EDC5B}" presName="LevelTwoTextNode" presStyleLbl="node3" presStyleIdx="2" presStyleCnt="10" custScaleX="469991" custScaleY="313844" custLinFactNeighborX="-34586" custLinFactNeighborY="24546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19E6EADA-B263-401A-A99C-802D46E9039C}" type="pres">
      <dgm:prSet presAssocID="{82CD6648-4F3A-4081-B87E-1C997C7EDC5B}" presName="level3hierChild" presStyleCnt="0"/>
      <dgm:spPr/>
      <dgm:t>
        <a:bodyPr/>
        <a:lstStyle/>
        <a:p>
          <a:endParaRPr lang="sv-SE"/>
        </a:p>
      </dgm:t>
    </dgm:pt>
    <dgm:pt modelId="{A51DDA1A-4206-4961-BD7C-6742BF3C95BC}" type="pres">
      <dgm:prSet presAssocID="{3C50E372-3583-4A8B-94E6-298DFA62AA12}" presName="conn2-1" presStyleLbl="parChTrans1D3" presStyleIdx="3" presStyleCnt="10"/>
      <dgm:spPr/>
      <dgm:t>
        <a:bodyPr/>
        <a:lstStyle/>
        <a:p>
          <a:endParaRPr lang="sv-SE"/>
        </a:p>
      </dgm:t>
    </dgm:pt>
    <dgm:pt modelId="{016FACCA-1DB9-4631-8F51-A9A59AFA334B}" type="pres">
      <dgm:prSet presAssocID="{3C50E372-3583-4A8B-94E6-298DFA62AA12}" presName="connTx" presStyleLbl="parChTrans1D3" presStyleIdx="3" presStyleCnt="10"/>
      <dgm:spPr/>
      <dgm:t>
        <a:bodyPr/>
        <a:lstStyle/>
        <a:p>
          <a:endParaRPr lang="sv-SE"/>
        </a:p>
      </dgm:t>
    </dgm:pt>
    <dgm:pt modelId="{CCBDFEF2-D87E-48DC-8DA8-727B6BFDBC4E}" type="pres">
      <dgm:prSet presAssocID="{499B29AC-08A0-4A1C-AA6D-DF6FCBB82362}" presName="root2" presStyleCnt="0"/>
      <dgm:spPr/>
      <dgm:t>
        <a:bodyPr/>
        <a:lstStyle/>
        <a:p>
          <a:endParaRPr lang="sv-SE"/>
        </a:p>
      </dgm:t>
    </dgm:pt>
    <dgm:pt modelId="{2B001C91-7258-4ACB-B186-CD4BFDD09097}" type="pres">
      <dgm:prSet presAssocID="{499B29AC-08A0-4A1C-AA6D-DF6FCBB82362}" presName="LevelTwoTextNode" presStyleLbl="node3" presStyleIdx="3" presStyleCnt="10" custScaleX="469991" custScaleY="313844" custLinFactNeighborX="-34586" custLinFactNeighborY="24546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7FC010DE-F980-4AEA-9F5F-F2A2C606B3E3}" type="pres">
      <dgm:prSet presAssocID="{499B29AC-08A0-4A1C-AA6D-DF6FCBB82362}" presName="level3hierChild" presStyleCnt="0"/>
      <dgm:spPr/>
      <dgm:t>
        <a:bodyPr/>
        <a:lstStyle/>
        <a:p>
          <a:endParaRPr lang="sv-SE"/>
        </a:p>
      </dgm:t>
    </dgm:pt>
    <dgm:pt modelId="{A7C6D00B-8C91-4239-8C27-AF41632802C0}" type="pres">
      <dgm:prSet presAssocID="{8EBD861F-68B1-4B3E-9CB5-EFE797760BC3}" presName="conn2-1" presStyleLbl="parChTrans1D4" presStyleIdx="0" presStyleCnt="22"/>
      <dgm:spPr/>
      <dgm:t>
        <a:bodyPr/>
        <a:lstStyle/>
        <a:p>
          <a:endParaRPr lang="sv-SE"/>
        </a:p>
      </dgm:t>
    </dgm:pt>
    <dgm:pt modelId="{12021DF9-8F6E-48AC-A084-B8701B12CA84}" type="pres">
      <dgm:prSet presAssocID="{8EBD861F-68B1-4B3E-9CB5-EFE797760BC3}" presName="connTx" presStyleLbl="parChTrans1D4" presStyleIdx="0" presStyleCnt="22"/>
      <dgm:spPr/>
      <dgm:t>
        <a:bodyPr/>
        <a:lstStyle/>
        <a:p>
          <a:endParaRPr lang="sv-SE"/>
        </a:p>
      </dgm:t>
    </dgm:pt>
    <dgm:pt modelId="{37B73D0F-8381-4E5C-A4FA-E8E2DD4C48C3}" type="pres">
      <dgm:prSet presAssocID="{3917D91E-B219-4914-8548-76C61AD1537E}" presName="root2" presStyleCnt="0"/>
      <dgm:spPr/>
      <dgm:t>
        <a:bodyPr/>
        <a:lstStyle/>
        <a:p>
          <a:endParaRPr lang="sv-SE"/>
        </a:p>
      </dgm:t>
    </dgm:pt>
    <dgm:pt modelId="{632DD8B8-81DB-4CFD-86D4-8E504B603B15}" type="pres">
      <dgm:prSet presAssocID="{3917D91E-B219-4914-8548-76C61AD1537E}" presName="LevelTwoTextNode" presStyleLbl="node4" presStyleIdx="0" presStyleCnt="22" custScaleX="527618" custScaleY="313844" custLinFactX="100000" custLinFactY="-48697" custLinFactNeighborX="100655" custLinFactNeighborY="-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AE91EB5F-34DB-4C73-A221-C3E44197AB8C}" type="pres">
      <dgm:prSet presAssocID="{3917D91E-B219-4914-8548-76C61AD1537E}" presName="level3hierChild" presStyleCnt="0"/>
      <dgm:spPr/>
      <dgm:t>
        <a:bodyPr/>
        <a:lstStyle/>
        <a:p>
          <a:endParaRPr lang="sv-SE"/>
        </a:p>
      </dgm:t>
    </dgm:pt>
    <dgm:pt modelId="{4A8D5FAF-51AB-4062-9C7F-A06DABB8E41D}" type="pres">
      <dgm:prSet presAssocID="{6F180682-ADA5-48D3-AB26-AEFBC37EC145}" presName="conn2-1" presStyleLbl="parChTrans1D4" presStyleIdx="1" presStyleCnt="22"/>
      <dgm:spPr/>
      <dgm:t>
        <a:bodyPr/>
        <a:lstStyle/>
        <a:p>
          <a:endParaRPr lang="sv-SE"/>
        </a:p>
      </dgm:t>
    </dgm:pt>
    <dgm:pt modelId="{57A4F615-B45D-4B54-8B5E-C479214EE7F6}" type="pres">
      <dgm:prSet presAssocID="{6F180682-ADA5-48D3-AB26-AEFBC37EC145}" presName="connTx" presStyleLbl="parChTrans1D4" presStyleIdx="1" presStyleCnt="22"/>
      <dgm:spPr/>
      <dgm:t>
        <a:bodyPr/>
        <a:lstStyle/>
        <a:p>
          <a:endParaRPr lang="sv-SE"/>
        </a:p>
      </dgm:t>
    </dgm:pt>
    <dgm:pt modelId="{EE20D798-1922-4C85-A251-BFA6E60880CE}" type="pres">
      <dgm:prSet presAssocID="{77C65769-4AFF-4A6F-9A57-2BB2791BB479}" presName="root2" presStyleCnt="0"/>
      <dgm:spPr/>
      <dgm:t>
        <a:bodyPr/>
        <a:lstStyle/>
        <a:p>
          <a:endParaRPr lang="sv-SE"/>
        </a:p>
      </dgm:t>
    </dgm:pt>
    <dgm:pt modelId="{00AD6FDB-BB11-4104-BE48-7581C394B997}" type="pres">
      <dgm:prSet presAssocID="{77C65769-4AFF-4A6F-9A57-2BB2791BB479}" presName="LevelTwoTextNode" presStyleLbl="node4" presStyleIdx="1" presStyleCnt="22" custScaleX="527618" custScaleY="313844" custLinFactX="100000" custLinFactY="-48697" custLinFactNeighborX="100655" custLinFactNeighborY="-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7D2D2251-2065-4D16-A8DB-A6872734E524}" type="pres">
      <dgm:prSet presAssocID="{77C65769-4AFF-4A6F-9A57-2BB2791BB479}" presName="level3hierChild" presStyleCnt="0"/>
      <dgm:spPr/>
      <dgm:t>
        <a:bodyPr/>
        <a:lstStyle/>
        <a:p>
          <a:endParaRPr lang="sv-SE"/>
        </a:p>
      </dgm:t>
    </dgm:pt>
    <dgm:pt modelId="{9DA0E749-8F60-438B-9B9F-2542BA6A1762}" type="pres">
      <dgm:prSet presAssocID="{51FD2E3A-23CC-42C9-B079-FA7896FD76EC}" presName="conn2-1" presStyleLbl="parChTrans1D2" presStyleIdx="1" presStyleCnt="3"/>
      <dgm:spPr/>
      <dgm:t>
        <a:bodyPr/>
        <a:lstStyle/>
        <a:p>
          <a:endParaRPr lang="sv-SE"/>
        </a:p>
      </dgm:t>
    </dgm:pt>
    <dgm:pt modelId="{E9FBA52F-392D-418C-8AAE-5F76739369B1}" type="pres">
      <dgm:prSet presAssocID="{51FD2E3A-23CC-42C9-B079-FA7896FD76EC}" presName="connTx" presStyleLbl="parChTrans1D2" presStyleIdx="1" presStyleCnt="3"/>
      <dgm:spPr/>
      <dgm:t>
        <a:bodyPr/>
        <a:lstStyle/>
        <a:p>
          <a:endParaRPr lang="sv-SE"/>
        </a:p>
      </dgm:t>
    </dgm:pt>
    <dgm:pt modelId="{D24B29C5-6B80-4CF5-A366-4F195303533E}" type="pres">
      <dgm:prSet presAssocID="{D964211B-16D2-416A-9BBC-D3645EA1F0FD}" presName="root2" presStyleCnt="0"/>
      <dgm:spPr/>
      <dgm:t>
        <a:bodyPr/>
        <a:lstStyle/>
        <a:p>
          <a:endParaRPr lang="sv-SE"/>
        </a:p>
      </dgm:t>
    </dgm:pt>
    <dgm:pt modelId="{1133321E-BF0C-4B41-A23C-38D707837FDD}" type="pres">
      <dgm:prSet presAssocID="{D964211B-16D2-416A-9BBC-D3645EA1F0FD}" presName="LevelTwoTextNode" presStyleLbl="node2" presStyleIdx="1" presStyleCnt="3" custScaleX="458680" custScaleY="313844" custLinFactX="-100000" custLinFactY="-2388" custLinFactNeighborX="-192311" custLinFactNeighborY="-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95E4AE5A-6DF5-436D-8E61-909067EF2DF8}" type="pres">
      <dgm:prSet presAssocID="{D964211B-16D2-416A-9BBC-D3645EA1F0FD}" presName="level3hierChild" presStyleCnt="0"/>
      <dgm:spPr/>
      <dgm:t>
        <a:bodyPr/>
        <a:lstStyle/>
        <a:p>
          <a:endParaRPr lang="sv-SE"/>
        </a:p>
      </dgm:t>
    </dgm:pt>
    <dgm:pt modelId="{F7C3BA76-9F01-4019-8BF9-5DA6D6F31A78}" type="pres">
      <dgm:prSet presAssocID="{F82963E5-C75B-42AF-836B-46D647F14452}" presName="conn2-1" presStyleLbl="parChTrans1D3" presStyleIdx="4" presStyleCnt="10"/>
      <dgm:spPr/>
      <dgm:t>
        <a:bodyPr/>
        <a:lstStyle/>
        <a:p>
          <a:endParaRPr lang="sv-SE"/>
        </a:p>
      </dgm:t>
    </dgm:pt>
    <dgm:pt modelId="{1A074DA8-A335-48A2-A6A3-FD9525671F0F}" type="pres">
      <dgm:prSet presAssocID="{F82963E5-C75B-42AF-836B-46D647F14452}" presName="connTx" presStyleLbl="parChTrans1D3" presStyleIdx="4" presStyleCnt="10"/>
      <dgm:spPr/>
      <dgm:t>
        <a:bodyPr/>
        <a:lstStyle/>
        <a:p>
          <a:endParaRPr lang="sv-SE"/>
        </a:p>
      </dgm:t>
    </dgm:pt>
    <dgm:pt modelId="{AAFFEDE2-151E-465D-89E9-9104E24B75F2}" type="pres">
      <dgm:prSet presAssocID="{A6E42F12-C765-4D12-A94D-9FA769D4DE2C}" presName="root2" presStyleCnt="0"/>
      <dgm:spPr/>
      <dgm:t>
        <a:bodyPr/>
        <a:lstStyle/>
        <a:p>
          <a:endParaRPr lang="sv-SE"/>
        </a:p>
      </dgm:t>
    </dgm:pt>
    <dgm:pt modelId="{A7CDB472-F32F-4F3C-8EFB-9873D9B9DAE6}" type="pres">
      <dgm:prSet presAssocID="{A6E42F12-C765-4D12-A94D-9FA769D4DE2C}" presName="LevelTwoTextNode" presStyleLbl="node3" presStyleIdx="4" presStyleCnt="10" custScaleX="469991" custScaleY="313844" custLinFactY="-100000" custLinFactNeighborX="-34586" custLinFactNeighborY="-14052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1B20111A-B203-421D-94E3-2B07FA7E423D}" type="pres">
      <dgm:prSet presAssocID="{A6E42F12-C765-4D12-A94D-9FA769D4DE2C}" presName="level3hierChild" presStyleCnt="0"/>
      <dgm:spPr/>
      <dgm:t>
        <a:bodyPr/>
        <a:lstStyle/>
        <a:p>
          <a:endParaRPr lang="sv-SE"/>
        </a:p>
      </dgm:t>
    </dgm:pt>
    <dgm:pt modelId="{B2C36114-86DC-404C-A63E-8B9CDA6108B9}" type="pres">
      <dgm:prSet presAssocID="{050CDDAE-EF3B-4F4A-815E-218FE466A531}" presName="conn2-1" presStyleLbl="parChTrans1D4" presStyleIdx="2" presStyleCnt="22"/>
      <dgm:spPr/>
      <dgm:t>
        <a:bodyPr/>
        <a:lstStyle/>
        <a:p>
          <a:endParaRPr lang="sv-SE"/>
        </a:p>
      </dgm:t>
    </dgm:pt>
    <dgm:pt modelId="{EC3D9250-512E-4B11-BE03-BCFC3C36ECC4}" type="pres">
      <dgm:prSet presAssocID="{050CDDAE-EF3B-4F4A-815E-218FE466A531}" presName="connTx" presStyleLbl="parChTrans1D4" presStyleIdx="2" presStyleCnt="22"/>
      <dgm:spPr/>
      <dgm:t>
        <a:bodyPr/>
        <a:lstStyle/>
        <a:p>
          <a:endParaRPr lang="sv-SE"/>
        </a:p>
      </dgm:t>
    </dgm:pt>
    <dgm:pt modelId="{6D03E638-18C3-4BA8-BCDE-25C3A54CF66F}" type="pres">
      <dgm:prSet presAssocID="{BFAD2906-622C-43C4-B2B2-8D5ED26E531F}" presName="root2" presStyleCnt="0"/>
      <dgm:spPr/>
      <dgm:t>
        <a:bodyPr/>
        <a:lstStyle/>
        <a:p>
          <a:endParaRPr lang="sv-SE"/>
        </a:p>
      </dgm:t>
    </dgm:pt>
    <dgm:pt modelId="{252E4B20-22FF-451C-B4F1-C499524601EC}" type="pres">
      <dgm:prSet presAssocID="{BFAD2906-622C-43C4-B2B2-8D5ED26E531F}" presName="LevelTwoTextNode" presStyleLbl="node4" presStyleIdx="2" presStyleCnt="22" custScaleX="527618" custScaleY="313844" custLinFactX="100000" custLinFactY="-100000" custLinFactNeighborX="100655" custLinFactNeighborY="-11411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B905E713-277E-4AE9-BBEF-ECBCDBB9BE28}" type="pres">
      <dgm:prSet presAssocID="{BFAD2906-622C-43C4-B2B2-8D5ED26E531F}" presName="level3hierChild" presStyleCnt="0"/>
      <dgm:spPr/>
      <dgm:t>
        <a:bodyPr/>
        <a:lstStyle/>
        <a:p>
          <a:endParaRPr lang="sv-SE"/>
        </a:p>
      </dgm:t>
    </dgm:pt>
    <dgm:pt modelId="{9D3D43C5-FCDD-403C-8CFE-1350DD5348F2}" type="pres">
      <dgm:prSet presAssocID="{F4D32F4A-AAFE-4936-A910-8F41C4D00E65}" presName="conn2-1" presStyleLbl="parChTrans1D4" presStyleIdx="3" presStyleCnt="22" custScaleX="2000000"/>
      <dgm:spPr/>
      <dgm:t>
        <a:bodyPr/>
        <a:lstStyle/>
        <a:p>
          <a:endParaRPr lang="sv-SE"/>
        </a:p>
      </dgm:t>
    </dgm:pt>
    <dgm:pt modelId="{86B59A97-1A94-40DB-B850-8B03B2A1C4CC}" type="pres">
      <dgm:prSet presAssocID="{F4D32F4A-AAFE-4936-A910-8F41C4D00E65}" presName="connTx" presStyleLbl="parChTrans1D4" presStyleIdx="3" presStyleCnt="22"/>
      <dgm:spPr/>
      <dgm:t>
        <a:bodyPr/>
        <a:lstStyle/>
        <a:p>
          <a:endParaRPr lang="sv-SE"/>
        </a:p>
      </dgm:t>
    </dgm:pt>
    <dgm:pt modelId="{30E0079D-7DF3-4AFA-BF20-5007D922CF3F}" type="pres">
      <dgm:prSet presAssocID="{FD56CB2D-0475-4E1C-A15E-51515131EDF8}" presName="root2" presStyleCnt="0"/>
      <dgm:spPr/>
      <dgm:t>
        <a:bodyPr/>
        <a:lstStyle/>
        <a:p>
          <a:endParaRPr lang="sv-SE"/>
        </a:p>
      </dgm:t>
    </dgm:pt>
    <dgm:pt modelId="{CB699247-3833-4703-9B3B-52DEA29D5AE5}" type="pres">
      <dgm:prSet presAssocID="{FD56CB2D-0475-4E1C-A15E-51515131EDF8}" presName="LevelTwoTextNode" presStyleLbl="node4" presStyleIdx="3" presStyleCnt="22" custScaleX="527618" custScaleY="313844" custLinFactX="200000" custLinFactY="-100000" custLinFactNeighborX="235896" custLinFactNeighborY="-10199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020C9385-D1AF-4FE6-A4A7-EA713F1FC0FD}" type="pres">
      <dgm:prSet presAssocID="{FD56CB2D-0475-4E1C-A15E-51515131EDF8}" presName="level3hierChild" presStyleCnt="0"/>
      <dgm:spPr/>
      <dgm:t>
        <a:bodyPr/>
        <a:lstStyle/>
        <a:p>
          <a:endParaRPr lang="sv-SE"/>
        </a:p>
      </dgm:t>
    </dgm:pt>
    <dgm:pt modelId="{E82A1518-9B57-4DF2-B828-8A7AF1BA87CB}" type="pres">
      <dgm:prSet presAssocID="{DF47C610-9D21-4D8F-A9DB-F11742CAC111}" presName="conn2-1" presStyleLbl="parChTrans1D4" presStyleIdx="4" presStyleCnt="22" custScaleX="2000000"/>
      <dgm:spPr/>
      <dgm:t>
        <a:bodyPr/>
        <a:lstStyle/>
        <a:p>
          <a:endParaRPr lang="sv-SE"/>
        </a:p>
      </dgm:t>
    </dgm:pt>
    <dgm:pt modelId="{E5D2E9A2-C2AA-4E28-853F-7B9326E1DAAE}" type="pres">
      <dgm:prSet presAssocID="{DF47C610-9D21-4D8F-A9DB-F11742CAC111}" presName="connTx" presStyleLbl="parChTrans1D4" presStyleIdx="4" presStyleCnt="22"/>
      <dgm:spPr/>
      <dgm:t>
        <a:bodyPr/>
        <a:lstStyle/>
        <a:p>
          <a:endParaRPr lang="sv-SE"/>
        </a:p>
      </dgm:t>
    </dgm:pt>
    <dgm:pt modelId="{6896B352-F223-4340-BF97-EFB916B1736E}" type="pres">
      <dgm:prSet presAssocID="{9CC3F071-B1BF-427F-A1D1-D022AE89A7B8}" presName="root2" presStyleCnt="0"/>
      <dgm:spPr/>
      <dgm:t>
        <a:bodyPr/>
        <a:lstStyle/>
        <a:p>
          <a:endParaRPr lang="sv-SE"/>
        </a:p>
      </dgm:t>
    </dgm:pt>
    <dgm:pt modelId="{1C7C13B7-3228-4CB7-9E80-8DE6812EDA3A}" type="pres">
      <dgm:prSet presAssocID="{9CC3F071-B1BF-427F-A1D1-D022AE89A7B8}" presName="LevelTwoTextNode" presStyleLbl="node4" presStyleIdx="4" presStyleCnt="22" custScaleX="527618" custScaleY="313844" custLinFactX="200000" custLinFactY="-100000" custLinFactNeighborX="235896" custLinFactNeighborY="-10199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065912EF-73E5-4D3D-A7D3-1964DFEE06AC}" type="pres">
      <dgm:prSet presAssocID="{9CC3F071-B1BF-427F-A1D1-D022AE89A7B8}" presName="level3hierChild" presStyleCnt="0"/>
      <dgm:spPr/>
      <dgm:t>
        <a:bodyPr/>
        <a:lstStyle/>
        <a:p>
          <a:endParaRPr lang="sv-SE"/>
        </a:p>
      </dgm:t>
    </dgm:pt>
    <dgm:pt modelId="{E518DF98-EC1E-40A3-81D4-AEDC704133F1}" type="pres">
      <dgm:prSet presAssocID="{BE9FADC2-1A93-46C3-B32C-E35F2F4F1376}" presName="conn2-1" presStyleLbl="parChTrans1D4" presStyleIdx="5" presStyleCnt="22"/>
      <dgm:spPr/>
      <dgm:t>
        <a:bodyPr/>
        <a:lstStyle/>
        <a:p>
          <a:endParaRPr lang="sv-SE"/>
        </a:p>
      </dgm:t>
    </dgm:pt>
    <dgm:pt modelId="{492A7702-6D52-4310-ACFF-2D9F63C45F60}" type="pres">
      <dgm:prSet presAssocID="{BE9FADC2-1A93-46C3-B32C-E35F2F4F1376}" presName="connTx" presStyleLbl="parChTrans1D4" presStyleIdx="5" presStyleCnt="22"/>
      <dgm:spPr/>
      <dgm:t>
        <a:bodyPr/>
        <a:lstStyle/>
        <a:p>
          <a:endParaRPr lang="sv-SE"/>
        </a:p>
      </dgm:t>
    </dgm:pt>
    <dgm:pt modelId="{1930256B-5398-4163-83FB-5C255F832107}" type="pres">
      <dgm:prSet presAssocID="{1D4B13DD-23DF-4334-9885-DFA5129B50AF}" presName="root2" presStyleCnt="0"/>
      <dgm:spPr/>
      <dgm:t>
        <a:bodyPr/>
        <a:lstStyle/>
        <a:p>
          <a:endParaRPr lang="sv-SE"/>
        </a:p>
      </dgm:t>
    </dgm:pt>
    <dgm:pt modelId="{5FBB5512-8423-437B-BF37-C527ED5A3228}" type="pres">
      <dgm:prSet presAssocID="{1D4B13DD-23DF-4334-9885-DFA5129B50AF}" presName="LevelTwoTextNode" presStyleLbl="node4" presStyleIdx="5" presStyleCnt="22" custScaleX="527618" custScaleY="313844" custLinFactX="100000" custLinFactY="-100000" custLinFactNeighborX="100655" custLinFactNeighborY="-11411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1C4610C7-3F42-482D-A7ED-D36A81AC3D33}" type="pres">
      <dgm:prSet presAssocID="{1D4B13DD-23DF-4334-9885-DFA5129B50AF}" presName="level3hierChild" presStyleCnt="0"/>
      <dgm:spPr/>
      <dgm:t>
        <a:bodyPr/>
        <a:lstStyle/>
        <a:p>
          <a:endParaRPr lang="sv-SE"/>
        </a:p>
      </dgm:t>
    </dgm:pt>
    <dgm:pt modelId="{C363F8B0-7D7F-419A-9D12-815897B662C2}" type="pres">
      <dgm:prSet presAssocID="{A3E5F6DC-12C5-4904-843D-26833E50BFC4}" presName="conn2-1" presStyleLbl="parChTrans1D4" presStyleIdx="6" presStyleCnt="22"/>
      <dgm:spPr/>
      <dgm:t>
        <a:bodyPr/>
        <a:lstStyle/>
        <a:p>
          <a:endParaRPr lang="sv-SE"/>
        </a:p>
      </dgm:t>
    </dgm:pt>
    <dgm:pt modelId="{721F4024-C8EE-45C0-BC6E-59167969799D}" type="pres">
      <dgm:prSet presAssocID="{A3E5F6DC-12C5-4904-843D-26833E50BFC4}" presName="connTx" presStyleLbl="parChTrans1D4" presStyleIdx="6" presStyleCnt="22"/>
      <dgm:spPr/>
      <dgm:t>
        <a:bodyPr/>
        <a:lstStyle/>
        <a:p>
          <a:endParaRPr lang="sv-SE"/>
        </a:p>
      </dgm:t>
    </dgm:pt>
    <dgm:pt modelId="{1751BCF6-B599-4AAE-908A-A51EF195DB47}" type="pres">
      <dgm:prSet presAssocID="{427EFEB8-0FFC-458B-BF0B-5C4F03EEDAD0}" presName="root2" presStyleCnt="0"/>
      <dgm:spPr/>
      <dgm:t>
        <a:bodyPr/>
        <a:lstStyle/>
        <a:p>
          <a:endParaRPr lang="sv-SE"/>
        </a:p>
      </dgm:t>
    </dgm:pt>
    <dgm:pt modelId="{A468AC34-BA93-420E-B9C6-AABDFE907F68}" type="pres">
      <dgm:prSet presAssocID="{427EFEB8-0FFC-458B-BF0B-5C4F03EEDAD0}" presName="LevelTwoTextNode" presStyleLbl="node4" presStyleIdx="6" presStyleCnt="22" custScaleX="527618" custScaleY="313844" custLinFactX="100000" custLinFactY="-100000" custLinFactNeighborX="100655" custLinFactNeighborY="-11411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3D309B27-8BC4-4390-94DC-24E5E2EE5298}" type="pres">
      <dgm:prSet presAssocID="{427EFEB8-0FFC-458B-BF0B-5C4F03EEDAD0}" presName="level3hierChild" presStyleCnt="0"/>
      <dgm:spPr/>
      <dgm:t>
        <a:bodyPr/>
        <a:lstStyle/>
        <a:p>
          <a:endParaRPr lang="sv-SE"/>
        </a:p>
      </dgm:t>
    </dgm:pt>
    <dgm:pt modelId="{0F8A97E3-A796-4BFE-8A3F-0A47B248CD6E}" type="pres">
      <dgm:prSet presAssocID="{5A81B591-B16A-40BA-96BF-05882C74831B}" presName="conn2-1" presStyleLbl="parChTrans1D4" presStyleIdx="7" presStyleCnt="22"/>
      <dgm:spPr/>
      <dgm:t>
        <a:bodyPr/>
        <a:lstStyle/>
        <a:p>
          <a:endParaRPr lang="sv-SE"/>
        </a:p>
      </dgm:t>
    </dgm:pt>
    <dgm:pt modelId="{EC0EBFF3-D1F5-4F46-8B70-8CE26C882638}" type="pres">
      <dgm:prSet presAssocID="{5A81B591-B16A-40BA-96BF-05882C74831B}" presName="connTx" presStyleLbl="parChTrans1D4" presStyleIdx="7" presStyleCnt="22"/>
      <dgm:spPr/>
      <dgm:t>
        <a:bodyPr/>
        <a:lstStyle/>
        <a:p>
          <a:endParaRPr lang="sv-SE"/>
        </a:p>
      </dgm:t>
    </dgm:pt>
    <dgm:pt modelId="{A2A2E773-BFD8-4B40-994C-20D48B941E2D}" type="pres">
      <dgm:prSet presAssocID="{6A0FFDF4-8674-4947-B746-0A7B1622BF76}" presName="root2" presStyleCnt="0"/>
      <dgm:spPr/>
      <dgm:t>
        <a:bodyPr/>
        <a:lstStyle/>
        <a:p>
          <a:endParaRPr lang="sv-SE"/>
        </a:p>
      </dgm:t>
    </dgm:pt>
    <dgm:pt modelId="{30C5D9D0-290A-4230-A512-983AFC67DD8A}" type="pres">
      <dgm:prSet presAssocID="{6A0FFDF4-8674-4947-B746-0A7B1622BF76}" presName="LevelTwoTextNode" presStyleLbl="node4" presStyleIdx="7" presStyleCnt="22" custScaleX="527618" custScaleY="313844" custLinFactX="100000" custLinFactY="-100000" custLinFactNeighborX="100655" custLinFactNeighborY="-11411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6D110AAD-4500-4F5F-BFDD-99384E4A70B1}" type="pres">
      <dgm:prSet presAssocID="{6A0FFDF4-8674-4947-B746-0A7B1622BF76}" presName="level3hierChild" presStyleCnt="0"/>
      <dgm:spPr/>
      <dgm:t>
        <a:bodyPr/>
        <a:lstStyle/>
        <a:p>
          <a:endParaRPr lang="sv-SE"/>
        </a:p>
      </dgm:t>
    </dgm:pt>
    <dgm:pt modelId="{A344131E-A8D9-4A15-956A-387393ADF3BE}" type="pres">
      <dgm:prSet presAssocID="{4DFC2251-35B0-4404-9DAE-1F04F0776BDE}" presName="conn2-1" presStyleLbl="parChTrans1D4" presStyleIdx="8" presStyleCnt="22" custScaleX="2000000"/>
      <dgm:spPr/>
      <dgm:t>
        <a:bodyPr/>
        <a:lstStyle/>
        <a:p>
          <a:endParaRPr lang="sv-SE"/>
        </a:p>
      </dgm:t>
    </dgm:pt>
    <dgm:pt modelId="{2DF775A7-6A16-4C7C-9852-4527F23422D8}" type="pres">
      <dgm:prSet presAssocID="{4DFC2251-35B0-4404-9DAE-1F04F0776BDE}" presName="connTx" presStyleLbl="parChTrans1D4" presStyleIdx="8" presStyleCnt="22"/>
      <dgm:spPr/>
      <dgm:t>
        <a:bodyPr/>
        <a:lstStyle/>
        <a:p>
          <a:endParaRPr lang="sv-SE"/>
        </a:p>
      </dgm:t>
    </dgm:pt>
    <dgm:pt modelId="{B3ACDA67-DED1-4F94-B7B4-9A17780660EC}" type="pres">
      <dgm:prSet presAssocID="{46A544ED-BDB3-456D-9BD3-F3CCE1A958CC}" presName="root2" presStyleCnt="0"/>
      <dgm:spPr/>
      <dgm:t>
        <a:bodyPr/>
        <a:lstStyle/>
        <a:p>
          <a:endParaRPr lang="sv-SE"/>
        </a:p>
      </dgm:t>
    </dgm:pt>
    <dgm:pt modelId="{97647528-B043-4AAE-8CB6-054E222CAA01}" type="pres">
      <dgm:prSet presAssocID="{46A544ED-BDB3-456D-9BD3-F3CCE1A958CC}" presName="LevelTwoTextNode" presStyleLbl="node4" presStyleIdx="8" presStyleCnt="22" custScaleX="527618" custScaleY="313844" custLinFactX="200000" custLinFactY="-100000" custLinFactNeighborX="235896" custLinFactNeighborY="-143686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4AF635F7-1007-4569-98DC-80A8647A9CEF}" type="pres">
      <dgm:prSet presAssocID="{46A544ED-BDB3-456D-9BD3-F3CCE1A958CC}" presName="level3hierChild" presStyleCnt="0"/>
      <dgm:spPr/>
      <dgm:t>
        <a:bodyPr/>
        <a:lstStyle/>
        <a:p>
          <a:endParaRPr lang="sv-SE"/>
        </a:p>
      </dgm:t>
    </dgm:pt>
    <dgm:pt modelId="{3C7C6495-DF97-42C9-BF00-EFB524CAE78F}" type="pres">
      <dgm:prSet presAssocID="{2CA6B2CE-1506-47C5-BC1F-35EBEA81EFD3}" presName="conn2-1" presStyleLbl="parChTrans1D4" presStyleIdx="9" presStyleCnt="22" custScaleX="2000000"/>
      <dgm:spPr/>
      <dgm:t>
        <a:bodyPr/>
        <a:lstStyle/>
        <a:p>
          <a:endParaRPr lang="sv-SE"/>
        </a:p>
      </dgm:t>
    </dgm:pt>
    <dgm:pt modelId="{8DC5562D-BBA5-4406-96C2-713C1CF918CD}" type="pres">
      <dgm:prSet presAssocID="{2CA6B2CE-1506-47C5-BC1F-35EBEA81EFD3}" presName="connTx" presStyleLbl="parChTrans1D4" presStyleIdx="9" presStyleCnt="22"/>
      <dgm:spPr/>
      <dgm:t>
        <a:bodyPr/>
        <a:lstStyle/>
        <a:p>
          <a:endParaRPr lang="sv-SE"/>
        </a:p>
      </dgm:t>
    </dgm:pt>
    <dgm:pt modelId="{7B03D66E-3FAE-4D4E-9FFD-072894BF8151}" type="pres">
      <dgm:prSet presAssocID="{1D3204A8-CC6C-4233-AA87-677C43D2E637}" presName="root2" presStyleCnt="0"/>
      <dgm:spPr/>
      <dgm:t>
        <a:bodyPr/>
        <a:lstStyle/>
        <a:p>
          <a:endParaRPr lang="sv-SE"/>
        </a:p>
      </dgm:t>
    </dgm:pt>
    <dgm:pt modelId="{BBE628B0-37CD-4AF1-8EE4-A21E05B345CE}" type="pres">
      <dgm:prSet presAssocID="{1D3204A8-CC6C-4233-AA87-677C43D2E637}" presName="LevelTwoTextNode" presStyleLbl="node4" presStyleIdx="9" presStyleCnt="22" custScaleX="527618" custScaleY="313844" custLinFactX="200000" custLinFactY="-100000" custLinFactNeighborX="235896" custLinFactNeighborY="-143686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11749FD6-342B-4E34-9752-E52CAE1FAD9A}" type="pres">
      <dgm:prSet presAssocID="{1D3204A8-CC6C-4233-AA87-677C43D2E637}" presName="level3hierChild" presStyleCnt="0"/>
      <dgm:spPr/>
      <dgm:t>
        <a:bodyPr/>
        <a:lstStyle/>
        <a:p>
          <a:endParaRPr lang="sv-SE"/>
        </a:p>
      </dgm:t>
    </dgm:pt>
    <dgm:pt modelId="{527B2144-48C6-40CB-98A4-9C52F36E51CF}" type="pres">
      <dgm:prSet presAssocID="{70C7F0B9-25A5-4AD5-89D4-536732D5045D}" presName="conn2-1" presStyleLbl="parChTrans1D4" presStyleIdx="10" presStyleCnt="22" custScaleX="2000000"/>
      <dgm:spPr/>
      <dgm:t>
        <a:bodyPr/>
        <a:lstStyle/>
        <a:p>
          <a:endParaRPr lang="sv-SE"/>
        </a:p>
      </dgm:t>
    </dgm:pt>
    <dgm:pt modelId="{D6205520-3943-4271-89DF-3A43910E05B6}" type="pres">
      <dgm:prSet presAssocID="{70C7F0B9-25A5-4AD5-89D4-536732D5045D}" presName="connTx" presStyleLbl="parChTrans1D4" presStyleIdx="10" presStyleCnt="22"/>
      <dgm:spPr/>
      <dgm:t>
        <a:bodyPr/>
        <a:lstStyle/>
        <a:p>
          <a:endParaRPr lang="sv-SE"/>
        </a:p>
      </dgm:t>
    </dgm:pt>
    <dgm:pt modelId="{05302CD7-F4C9-4E2E-974D-7DDB3A9E7BDC}" type="pres">
      <dgm:prSet presAssocID="{07B0FE98-DFC8-4540-BE41-878845B34C66}" presName="root2" presStyleCnt="0"/>
      <dgm:spPr/>
      <dgm:t>
        <a:bodyPr/>
        <a:lstStyle/>
        <a:p>
          <a:endParaRPr lang="sv-SE"/>
        </a:p>
      </dgm:t>
    </dgm:pt>
    <dgm:pt modelId="{4057E677-20D4-4A78-BF88-30B0277D2C4B}" type="pres">
      <dgm:prSet presAssocID="{07B0FE98-DFC8-4540-BE41-878845B34C66}" presName="LevelTwoTextNode" presStyleLbl="node4" presStyleIdx="10" presStyleCnt="22" custScaleX="527618" custScaleY="313844" custLinFactX="200000" custLinFactY="-100000" custLinFactNeighborX="235896" custLinFactNeighborY="-143686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BC09032C-409F-47D0-AF88-EB124F1E2C52}" type="pres">
      <dgm:prSet presAssocID="{07B0FE98-DFC8-4540-BE41-878845B34C66}" presName="level3hierChild" presStyleCnt="0"/>
      <dgm:spPr/>
      <dgm:t>
        <a:bodyPr/>
        <a:lstStyle/>
        <a:p>
          <a:endParaRPr lang="sv-SE"/>
        </a:p>
      </dgm:t>
    </dgm:pt>
    <dgm:pt modelId="{F54A72CA-0AF9-40E9-949E-0DC4D61DA441}" type="pres">
      <dgm:prSet presAssocID="{F8597ED6-EF0B-41A0-B5C9-92F0C97852D5}" presName="conn2-1" presStyleLbl="parChTrans1D4" presStyleIdx="11" presStyleCnt="22"/>
      <dgm:spPr/>
      <dgm:t>
        <a:bodyPr/>
        <a:lstStyle/>
        <a:p>
          <a:endParaRPr lang="sv-SE"/>
        </a:p>
      </dgm:t>
    </dgm:pt>
    <dgm:pt modelId="{6CEDCCD3-ACE4-438D-8F44-1BEF3353D6BC}" type="pres">
      <dgm:prSet presAssocID="{F8597ED6-EF0B-41A0-B5C9-92F0C97852D5}" presName="connTx" presStyleLbl="parChTrans1D4" presStyleIdx="11" presStyleCnt="22"/>
      <dgm:spPr/>
      <dgm:t>
        <a:bodyPr/>
        <a:lstStyle/>
        <a:p>
          <a:endParaRPr lang="sv-SE"/>
        </a:p>
      </dgm:t>
    </dgm:pt>
    <dgm:pt modelId="{17A2FD02-1FE8-4872-A603-220253558097}" type="pres">
      <dgm:prSet presAssocID="{297F2665-4996-47C4-AB49-1D68EAC1AB3E}" presName="root2" presStyleCnt="0"/>
      <dgm:spPr/>
      <dgm:t>
        <a:bodyPr/>
        <a:lstStyle/>
        <a:p>
          <a:endParaRPr lang="sv-SE"/>
        </a:p>
      </dgm:t>
    </dgm:pt>
    <dgm:pt modelId="{5A510F97-FAC6-4D46-B878-D6FE2A393CE8}" type="pres">
      <dgm:prSet presAssocID="{297F2665-4996-47C4-AB49-1D68EAC1AB3E}" presName="LevelTwoTextNode" presStyleLbl="node4" presStyleIdx="11" presStyleCnt="22" custScaleX="527618" custScaleY="313844" custLinFactX="100000" custLinFactY="-100000" custLinFactNeighborX="100655" custLinFactNeighborY="-11411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0F84916E-E30B-44E1-82B6-75B599373CBE}" type="pres">
      <dgm:prSet presAssocID="{297F2665-4996-47C4-AB49-1D68EAC1AB3E}" presName="level3hierChild" presStyleCnt="0"/>
      <dgm:spPr/>
      <dgm:t>
        <a:bodyPr/>
        <a:lstStyle/>
        <a:p>
          <a:endParaRPr lang="sv-SE"/>
        </a:p>
      </dgm:t>
    </dgm:pt>
    <dgm:pt modelId="{D667D5A4-4AB4-4C0B-AAFE-64C60091CC89}" type="pres">
      <dgm:prSet presAssocID="{AFB3A7AE-A381-4003-82ED-78FD8609D1FB}" presName="conn2-1" presStyleLbl="parChTrans1D3" presStyleIdx="5" presStyleCnt="10"/>
      <dgm:spPr/>
      <dgm:t>
        <a:bodyPr/>
        <a:lstStyle/>
        <a:p>
          <a:endParaRPr lang="sv-SE"/>
        </a:p>
      </dgm:t>
    </dgm:pt>
    <dgm:pt modelId="{C21E377B-28B2-4565-9BF5-BA82846EE530}" type="pres">
      <dgm:prSet presAssocID="{AFB3A7AE-A381-4003-82ED-78FD8609D1FB}" presName="connTx" presStyleLbl="parChTrans1D3" presStyleIdx="5" presStyleCnt="10"/>
      <dgm:spPr/>
      <dgm:t>
        <a:bodyPr/>
        <a:lstStyle/>
        <a:p>
          <a:endParaRPr lang="sv-SE"/>
        </a:p>
      </dgm:t>
    </dgm:pt>
    <dgm:pt modelId="{384CC658-88D5-418B-B6E5-74795F7CEA8D}" type="pres">
      <dgm:prSet presAssocID="{0C5B460A-0652-49F7-8800-5DBEE54707C8}" presName="root2" presStyleCnt="0"/>
      <dgm:spPr/>
      <dgm:t>
        <a:bodyPr/>
        <a:lstStyle/>
        <a:p>
          <a:endParaRPr lang="sv-SE"/>
        </a:p>
      </dgm:t>
    </dgm:pt>
    <dgm:pt modelId="{B0C6A5DE-9F7A-4949-BB7D-D378A363E423}" type="pres">
      <dgm:prSet presAssocID="{0C5B460A-0652-49F7-8800-5DBEE54707C8}" presName="LevelTwoTextNode" presStyleLbl="node3" presStyleIdx="5" presStyleCnt="10" custScaleX="469991" custScaleY="313844" custLinFactY="-100000" custLinFactNeighborX="-34586" custLinFactNeighborY="-14052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4DE9612-27DA-4B14-9CBA-5B39B3B81F7F}" type="pres">
      <dgm:prSet presAssocID="{0C5B460A-0652-49F7-8800-5DBEE54707C8}" presName="level3hierChild" presStyleCnt="0"/>
      <dgm:spPr/>
      <dgm:t>
        <a:bodyPr/>
        <a:lstStyle/>
        <a:p>
          <a:endParaRPr lang="sv-SE"/>
        </a:p>
      </dgm:t>
    </dgm:pt>
    <dgm:pt modelId="{73BF7C09-94F0-42D3-9F91-3EA4ED7D6685}" type="pres">
      <dgm:prSet presAssocID="{2E6E9AE1-098D-4249-AFAD-8D2C5A0E183A}" presName="conn2-1" presStyleLbl="parChTrans1D4" presStyleIdx="12" presStyleCnt="22"/>
      <dgm:spPr/>
      <dgm:t>
        <a:bodyPr/>
        <a:lstStyle/>
        <a:p>
          <a:endParaRPr lang="sv-SE"/>
        </a:p>
      </dgm:t>
    </dgm:pt>
    <dgm:pt modelId="{930A5E9C-2309-4B5D-A2B9-921DED5CC2C1}" type="pres">
      <dgm:prSet presAssocID="{2E6E9AE1-098D-4249-AFAD-8D2C5A0E183A}" presName="connTx" presStyleLbl="parChTrans1D4" presStyleIdx="12" presStyleCnt="22"/>
      <dgm:spPr/>
      <dgm:t>
        <a:bodyPr/>
        <a:lstStyle/>
        <a:p>
          <a:endParaRPr lang="sv-SE"/>
        </a:p>
      </dgm:t>
    </dgm:pt>
    <dgm:pt modelId="{C1142696-B4F1-402C-B14A-71C61D469BAA}" type="pres">
      <dgm:prSet presAssocID="{15ABD831-21FD-4424-B24E-2E1EBFA56EF4}" presName="root2" presStyleCnt="0"/>
      <dgm:spPr/>
      <dgm:t>
        <a:bodyPr/>
        <a:lstStyle/>
        <a:p>
          <a:endParaRPr lang="sv-SE"/>
        </a:p>
      </dgm:t>
    </dgm:pt>
    <dgm:pt modelId="{AA028CF2-8545-4226-B3C1-2F9DA43A2EAB}" type="pres">
      <dgm:prSet presAssocID="{15ABD831-21FD-4424-B24E-2E1EBFA56EF4}" presName="LevelTwoTextNode" presStyleLbl="node4" presStyleIdx="12" presStyleCnt="22" custScaleX="527618" custScaleY="313844" custLinFactX="100000" custLinFactY="-42109" custLinFactNeighborX="100655" custLinFactNeighborY="-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1D13B73D-5B4C-4860-8C0F-9D259F9FCD4D}" type="pres">
      <dgm:prSet presAssocID="{15ABD831-21FD-4424-B24E-2E1EBFA56EF4}" presName="level3hierChild" presStyleCnt="0"/>
      <dgm:spPr/>
      <dgm:t>
        <a:bodyPr/>
        <a:lstStyle/>
        <a:p>
          <a:endParaRPr lang="sv-SE"/>
        </a:p>
      </dgm:t>
    </dgm:pt>
    <dgm:pt modelId="{AC9A8814-95E7-4896-AB37-55287DA453E1}" type="pres">
      <dgm:prSet presAssocID="{36463838-DDC5-4902-BC43-02A486D42EDF}" presName="conn2-1" presStyleLbl="parChTrans1D4" presStyleIdx="13" presStyleCnt="22"/>
      <dgm:spPr/>
      <dgm:t>
        <a:bodyPr/>
        <a:lstStyle/>
        <a:p>
          <a:endParaRPr lang="sv-SE"/>
        </a:p>
      </dgm:t>
    </dgm:pt>
    <dgm:pt modelId="{B4FF40D5-8551-44B4-AD3B-BD903843AD02}" type="pres">
      <dgm:prSet presAssocID="{36463838-DDC5-4902-BC43-02A486D42EDF}" presName="connTx" presStyleLbl="parChTrans1D4" presStyleIdx="13" presStyleCnt="22"/>
      <dgm:spPr/>
      <dgm:t>
        <a:bodyPr/>
        <a:lstStyle/>
        <a:p>
          <a:endParaRPr lang="sv-SE"/>
        </a:p>
      </dgm:t>
    </dgm:pt>
    <dgm:pt modelId="{BE0F414B-2C34-4309-9DB5-200DD43A537B}" type="pres">
      <dgm:prSet presAssocID="{AEFF42D3-702D-4241-A4FB-F07FBD4D8C1B}" presName="root2" presStyleCnt="0"/>
      <dgm:spPr/>
      <dgm:t>
        <a:bodyPr/>
        <a:lstStyle/>
        <a:p>
          <a:endParaRPr lang="sv-SE"/>
        </a:p>
      </dgm:t>
    </dgm:pt>
    <dgm:pt modelId="{1F3BB30B-5D11-494D-9FFA-36B00573EFB0}" type="pres">
      <dgm:prSet presAssocID="{AEFF42D3-702D-4241-A4FB-F07FBD4D8C1B}" presName="LevelTwoTextNode" presStyleLbl="node4" presStyleIdx="13" presStyleCnt="22" custScaleX="527618" custScaleY="313844" custLinFactX="100000" custLinFactY="-42109" custLinFactNeighborX="100655" custLinFactNeighborY="-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590B58A-E3DA-4D7B-9A4E-D918657F29A9}" type="pres">
      <dgm:prSet presAssocID="{AEFF42D3-702D-4241-A4FB-F07FBD4D8C1B}" presName="level3hierChild" presStyleCnt="0"/>
      <dgm:spPr/>
      <dgm:t>
        <a:bodyPr/>
        <a:lstStyle/>
        <a:p>
          <a:endParaRPr lang="sv-SE"/>
        </a:p>
      </dgm:t>
    </dgm:pt>
    <dgm:pt modelId="{E6CC5767-FA4C-4E29-852F-1D3AC40A5805}" type="pres">
      <dgm:prSet presAssocID="{F2C4A698-2813-4464-B181-4A203DFCD94D}" presName="conn2-1" presStyleLbl="parChTrans1D4" presStyleIdx="14" presStyleCnt="22" custScaleX="2000000"/>
      <dgm:spPr/>
      <dgm:t>
        <a:bodyPr/>
        <a:lstStyle/>
        <a:p>
          <a:endParaRPr lang="sv-SE"/>
        </a:p>
      </dgm:t>
    </dgm:pt>
    <dgm:pt modelId="{999F5B6B-E968-4077-AFA3-89F7EF433097}" type="pres">
      <dgm:prSet presAssocID="{F2C4A698-2813-4464-B181-4A203DFCD94D}" presName="connTx" presStyleLbl="parChTrans1D4" presStyleIdx="14" presStyleCnt="22"/>
      <dgm:spPr/>
      <dgm:t>
        <a:bodyPr/>
        <a:lstStyle/>
        <a:p>
          <a:endParaRPr lang="sv-SE"/>
        </a:p>
      </dgm:t>
    </dgm:pt>
    <dgm:pt modelId="{8D7152D7-CB2E-44F5-BCC3-8429A2A2459D}" type="pres">
      <dgm:prSet presAssocID="{5AA9FB86-005E-4B8E-98A9-E2DBDE84D8AC}" presName="root2" presStyleCnt="0"/>
      <dgm:spPr/>
      <dgm:t>
        <a:bodyPr/>
        <a:lstStyle/>
        <a:p>
          <a:endParaRPr lang="sv-SE"/>
        </a:p>
      </dgm:t>
    </dgm:pt>
    <dgm:pt modelId="{B11FEEFD-D568-45F2-A57F-BA88CC3DC6ED}" type="pres">
      <dgm:prSet presAssocID="{5AA9FB86-005E-4B8E-98A9-E2DBDE84D8AC}" presName="LevelTwoTextNode" presStyleLbl="node4" presStyleIdx="14" presStyleCnt="22" custScaleX="527618" custScaleY="313844" custLinFactX="200000" custLinFactY="-100000" custLinFactNeighborX="235896" custLinFactNeighborY="-157437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CD2DCF9-8E16-4668-B061-090E72091673}" type="pres">
      <dgm:prSet presAssocID="{5AA9FB86-005E-4B8E-98A9-E2DBDE84D8AC}" presName="level3hierChild" presStyleCnt="0"/>
      <dgm:spPr/>
      <dgm:t>
        <a:bodyPr/>
        <a:lstStyle/>
        <a:p>
          <a:endParaRPr lang="sv-SE"/>
        </a:p>
      </dgm:t>
    </dgm:pt>
    <dgm:pt modelId="{B61604DC-3088-4A78-9383-664750946054}" type="pres">
      <dgm:prSet presAssocID="{FAA06249-39FF-457C-9C0D-027292FF02FB}" presName="conn2-1" presStyleLbl="parChTrans1D4" presStyleIdx="15" presStyleCnt="22" custScaleX="2000000"/>
      <dgm:spPr/>
      <dgm:t>
        <a:bodyPr/>
        <a:lstStyle/>
        <a:p>
          <a:endParaRPr lang="sv-SE"/>
        </a:p>
      </dgm:t>
    </dgm:pt>
    <dgm:pt modelId="{8F6177FC-FA54-4D9B-A94C-94551018A0BD}" type="pres">
      <dgm:prSet presAssocID="{FAA06249-39FF-457C-9C0D-027292FF02FB}" presName="connTx" presStyleLbl="parChTrans1D4" presStyleIdx="15" presStyleCnt="22"/>
      <dgm:spPr/>
      <dgm:t>
        <a:bodyPr/>
        <a:lstStyle/>
        <a:p>
          <a:endParaRPr lang="sv-SE"/>
        </a:p>
      </dgm:t>
    </dgm:pt>
    <dgm:pt modelId="{9885FF93-6E1D-4EE8-ABB8-2893B19DE231}" type="pres">
      <dgm:prSet presAssocID="{43495818-C7FE-4B12-B7B1-127EC2C46A5C}" presName="root2" presStyleCnt="0"/>
      <dgm:spPr/>
      <dgm:t>
        <a:bodyPr/>
        <a:lstStyle/>
        <a:p>
          <a:endParaRPr lang="sv-SE"/>
        </a:p>
      </dgm:t>
    </dgm:pt>
    <dgm:pt modelId="{BA9686B8-B460-41E0-9A9F-65A69F7F5255}" type="pres">
      <dgm:prSet presAssocID="{43495818-C7FE-4B12-B7B1-127EC2C46A5C}" presName="LevelTwoTextNode" presStyleLbl="node4" presStyleIdx="15" presStyleCnt="22" custScaleX="527618" custScaleY="313844" custLinFactX="200000" custLinFactY="-100000" custLinFactNeighborX="235896" custLinFactNeighborY="-157437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8DBA14D3-641D-4C34-843F-CAAE0D1D91B0}" type="pres">
      <dgm:prSet presAssocID="{43495818-C7FE-4B12-B7B1-127EC2C46A5C}" presName="level3hierChild" presStyleCnt="0"/>
      <dgm:spPr/>
      <dgm:t>
        <a:bodyPr/>
        <a:lstStyle/>
        <a:p>
          <a:endParaRPr lang="sv-SE"/>
        </a:p>
      </dgm:t>
    </dgm:pt>
    <dgm:pt modelId="{C30E11CB-A0C2-4D85-9DBA-B09C73B3608D}" type="pres">
      <dgm:prSet presAssocID="{0B781F0F-D3F3-4D22-AD8A-4AAF399D8096}" presName="conn2-1" presStyleLbl="parChTrans1D3" presStyleIdx="6" presStyleCnt="10"/>
      <dgm:spPr/>
      <dgm:t>
        <a:bodyPr/>
        <a:lstStyle/>
        <a:p>
          <a:endParaRPr lang="sv-SE"/>
        </a:p>
      </dgm:t>
    </dgm:pt>
    <dgm:pt modelId="{F6775895-2E3D-46B0-856E-477A4BEEA0A3}" type="pres">
      <dgm:prSet presAssocID="{0B781F0F-D3F3-4D22-AD8A-4AAF399D8096}" presName="connTx" presStyleLbl="parChTrans1D3" presStyleIdx="6" presStyleCnt="10"/>
      <dgm:spPr/>
      <dgm:t>
        <a:bodyPr/>
        <a:lstStyle/>
        <a:p>
          <a:endParaRPr lang="sv-SE"/>
        </a:p>
      </dgm:t>
    </dgm:pt>
    <dgm:pt modelId="{0B8CCCC3-9C17-4FEC-B067-4465F9AB19DC}" type="pres">
      <dgm:prSet presAssocID="{7C504BBD-4AC3-47D8-A1D9-BF04ED2445CE}" presName="root2" presStyleCnt="0"/>
      <dgm:spPr/>
      <dgm:t>
        <a:bodyPr/>
        <a:lstStyle/>
        <a:p>
          <a:endParaRPr lang="sv-SE"/>
        </a:p>
      </dgm:t>
    </dgm:pt>
    <dgm:pt modelId="{F3BB244A-7FE9-4865-A405-F2588A9307CB}" type="pres">
      <dgm:prSet presAssocID="{7C504BBD-4AC3-47D8-A1D9-BF04ED2445CE}" presName="LevelTwoTextNode" presStyleLbl="node3" presStyleIdx="6" presStyleCnt="10" custScaleX="527618" custScaleY="313844" custLinFactX="100000" custLinFactY="-42109" custLinFactNeighborX="100655" custLinFactNeighborY="-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979A9092-8CC0-4FD6-8184-78FAA7AD662A}" type="pres">
      <dgm:prSet presAssocID="{7C504BBD-4AC3-47D8-A1D9-BF04ED2445CE}" presName="level3hierChild" presStyleCnt="0"/>
      <dgm:spPr/>
      <dgm:t>
        <a:bodyPr/>
        <a:lstStyle/>
        <a:p>
          <a:endParaRPr lang="sv-SE"/>
        </a:p>
      </dgm:t>
    </dgm:pt>
    <dgm:pt modelId="{DEA5C713-2C13-4135-960B-41996E12EE62}" type="pres">
      <dgm:prSet presAssocID="{CB2B52D2-3832-4574-8ED4-D9D2C09DBAE6}" presName="conn2-1" presStyleLbl="parChTrans1D4" presStyleIdx="16" presStyleCnt="22" custScaleX="2000000"/>
      <dgm:spPr/>
      <dgm:t>
        <a:bodyPr/>
        <a:lstStyle/>
        <a:p>
          <a:endParaRPr lang="sv-SE"/>
        </a:p>
      </dgm:t>
    </dgm:pt>
    <dgm:pt modelId="{BE5A3BA5-B59E-4725-BC93-2B54DA6F14A1}" type="pres">
      <dgm:prSet presAssocID="{CB2B52D2-3832-4574-8ED4-D9D2C09DBAE6}" presName="connTx" presStyleLbl="parChTrans1D4" presStyleIdx="16" presStyleCnt="22"/>
      <dgm:spPr/>
      <dgm:t>
        <a:bodyPr/>
        <a:lstStyle/>
        <a:p>
          <a:endParaRPr lang="sv-SE"/>
        </a:p>
      </dgm:t>
    </dgm:pt>
    <dgm:pt modelId="{4D69EADE-BA02-4405-874A-A75B1962ADC0}" type="pres">
      <dgm:prSet presAssocID="{C628502A-87BA-4C99-A8C1-EEA4CE34A789}" presName="root2" presStyleCnt="0"/>
      <dgm:spPr/>
      <dgm:t>
        <a:bodyPr/>
        <a:lstStyle/>
        <a:p>
          <a:endParaRPr lang="sv-SE"/>
        </a:p>
      </dgm:t>
    </dgm:pt>
    <dgm:pt modelId="{F35467F6-6DF9-47CA-A57F-815E98A759F7}" type="pres">
      <dgm:prSet presAssocID="{C628502A-87BA-4C99-A8C1-EEA4CE34A789}" presName="LevelTwoTextNode" presStyleLbl="node4" presStyleIdx="16" presStyleCnt="22" custScaleX="527618" custScaleY="313844" custLinFactX="200000" custLinFactY="-29991" custLinFactNeighborX="235896" custLinFactNeighborY="-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54C607F1-357A-4A52-99E2-4C5A4EDB4664}" type="pres">
      <dgm:prSet presAssocID="{C628502A-87BA-4C99-A8C1-EEA4CE34A789}" presName="level3hierChild" presStyleCnt="0"/>
      <dgm:spPr/>
      <dgm:t>
        <a:bodyPr/>
        <a:lstStyle/>
        <a:p>
          <a:endParaRPr lang="sv-SE"/>
        </a:p>
      </dgm:t>
    </dgm:pt>
    <dgm:pt modelId="{78D38A93-E867-44CA-A8A7-D5C06071930C}" type="pres">
      <dgm:prSet presAssocID="{E36554FC-95D9-4185-9544-A95A84E5540D}" presName="conn2-1" presStyleLbl="parChTrans1D4" presStyleIdx="17" presStyleCnt="22" custScaleX="2000000"/>
      <dgm:spPr/>
      <dgm:t>
        <a:bodyPr/>
        <a:lstStyle/>
        <a:p>
          <a:endParaRPr lang="sv-SE"/>
        </a:p>
      </dgm:t>
    </dgm:pt>
    <dgm:pt modelId="{8CE49D33-71AA-4F5E-A6F9-763A73D131EE}" type="pres">
      <dgm:prSet presAssocID="{E36554FC-95D9-4185-9544-A95A84E5540D}" presName="connTx" presStyleLbl="parChTrans1D4" presStyleIdx="17" presStyleCnt="22"/>
      <dgm:spPr/>
      <dgm:t>
        <a:bodyPr/>
        <a:lstStyle/>
        <a:p>
          <a:endParaRPr lang="sv-SE"/>
        </a:p>
      </dgm:t>
    </dgm:pt>
    <dgm:pt modelId="{EA02C8BE-2196-4D30-B020-7E7674F79AF2}" type="pres">
      <dgm:prSet presAssocID="{4FC73917-D616-4D85-A6B9-4B564DA1667B}" presName="root2" presStyleCnt="0"/>
      <dgm:spPr/>
      <dgm:t>
        <a:bodyPr/>
        <a:lstStyle/>
        <a:p>
          <a:endParaRPr lang="sv-SE"/>
        </a:p>
      </dgm:t>
    </dgm:pt>
    <dgm:pt modelId="{8C56A9A6-478E-4F60-96A6-9A01A30CDAFC}" type="pres">
      <dgm:prSet presAssocID="{4FC73917-D616-4D85-A6B9-4B564DA1667B}" presName="LevelTwoTextNode" presStyleLbl="node4" presStyleIdx="17" presStyleCnt="22" custScaleX="527618" custScaleY="313844" custLinFactX="200000" custLinFactY="-10554" custLinFactNeighborX="235896" custLinFactNeighborY="-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BC0B3D4B-F563-4E13-BA90-E5ED92D1FBA6}" type="pres">
      <dgm:prSet presAssocID="{4FC73917-D616-4D85-A6B9-4B564DA1667B}" presName="level3hierChild" presStyleCnt="0"/>
      <dgm:spPr/>
      <dgm:t>
        <a:bodyPr/>
        <a:lstStyle/>
        <a:p>
          <a:endParaRPr lang="sv-SE"/>
        </a:p>
      </dgm:t>
    </dgm:pt>
    <dgm:pt modelId="{85AF107D-5CB5-4D01-8C2E-0EF08382E531}" type="pres">
      <dgm:prSet presAssocID="{16ECDA6A-B68A-4213-B835-BA3EE92450C6}" presName="conn2-1" presStyleLbl="parChTrans1D2" presStyleIdx="2" presStyleCnt="3"/>
      <dgm:spPr/>
      <dgm:t>
        <a:bodyPr/>
        <a:lstStyle/>
        <a:p>
          <a:endParaRPr lang="sv-SE"/>
        </a:p>
      </dgm:t>
    </dgm:pt>
    <dgm:pt modelId="{95917427-338C-494D-9916-C5D1EED3033C}" type="pres">
      <dgm:prSet presAssocID="{16ECDA6A-B68A-4213-B835-BA3EE92450C6}" presName="connTx" presStyleLbl="parChTrans1D2" presStyleIdx="2" presStyleCnt="3"/>
      <dgm:spPr/>
      <dgm:t>
        <a:bodyPr/>
        <a:lstStyle/>
        <a:p>
          <a:endParaRPr lang="sv-SE"/>
        </a:p>
      </dgm:t>
    </dgm:pt>
    <dgm:pt modelId="{7A77B5AA-ACEF-40CA-902F-5D2156246711}" type="pres">
      <dgm:prSet presAssocID="{FD2728AF-A3FB-4A25-9B4F-0D6E4442CEA6}" presName="root2" presStyleCnt="0"/>
      <dgm:spPr/>
      <dgm:t>
        <a:bodyPr/>
        <a:lstStyle/>
        <a:p>
          <a:endParaRPr lang="sv-SE"/>
        </a:p>
      </dgm:t>
    </dgm:pt>
    <dgm:pt modelId="{F245040B-5D73-4628-B423-62BD24B81F06}" type="pres">
      <dgm:prSet presAssocID="{FD2728AF-A3FB-4A25-9B4F-0D6E4442CEA6}" presName="LevelTwoTextNode" presStyleLbl="node2" presStyleIdx="2" presStyleCnt="3" custScaleX="458680" custScaleY="313844" custLinFactX="-100000" custLinFactNeighborX="-192311" custLinFactNeighborY="-5412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94DC42B1-358D-4365-95EA-822F8B155217}" type="pres">
      <dgm:prSet presAssocID="{FD2728AF-A3FB-4A25-9B4F-0D6E4442CEA6}" presName="level3hierChild" presStyleCnt="0"/>
      <dgm:spPr/>
      <dgm:t>
        <a:bodyPr/>
        <a:lstStyle/>
        <a:p>
          <a:endParaRPr lang="sv-SE"/>
        </a:p>
      </dgm:t>
    </dgm:pt>
    <dgm:pt modelId="{5A8F2477-9A5F-4844-A7F7-F9A7AD67F569}" type="pres">
      <dgm:prSet presAssocID="{0CA24A24-5A83-4167-90C5-B553A60BED82}" presName="conn2-1" presStyleLbl="parChTrans1D3" presStyleIdx="7" presStyleCnt="10"/>
      <dgm:spPr/>
      <dgm:t>
        <a:bodyPr/>
        <a:lstStyle/>
        <a:p>
          <a:endParaRPr lang="sv-SE"/>
        </a:p>
      </dgm:t>
    </dgm:pt>
    <dgm:pt modelId="{C8119E39-0B08-4001-815C-655D24EF04D7}" type="pres">
      <dgm:prSet presAssocID="{0CA24A24-5A83-4167-90C5-B553A60BED82}" presName="connTx" presStyleLbl="parChTrans1D3" presStyleIdx="7" presStyleCnt="10"/>
      <dgm:spPr/>
      <dgm:t>
        <a:bodyPr/>
        <a:lstStyle/>
        <a:p>
          <a:endParaRPr lang="sv-SE"/>
        </a:p>
      </dgm:t>
    </dgm:pt>
    <dgm:pt modelId="{A34DC5DB-DE76-4D01-B8E0-6D7175871E07}" type="pres">
      <dgm:prSet presAssocID="{9C6CE0F5-156C-4E6E-98C4-868562DB46A5}" presName="root2" presStyleCnt="0"/>
      <dgm:spPr/>
      <dgm:t>
        <a:bodyPr/>
        <a:lstStyle/>
        <a:p>
          <a:endParaRPr lang="sv-SE"/>
        </a:p>
      </dgm:t>
    </dgm:pt>
    <dgm:pt modelId="{B7CB1B4E-6E5E-46C5-87FB-34A507F2EAA8}" type="pres">
      <dgm:prSet presAssocID="{9C6CE0F5-156C-4E6E-98C4-868562DB46A5}" presName="LevelTwoTextNode" presStyleLbl="node3" presStyleIdx="7" presStyleCnt="10" custScaleX="469991" custScaleY="313844" custLinFactNeighborX="-34586" custLinFactNeighborY="-5412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B1CF2799-1661-4839-8376-231168865140}" type="pres">
      <dgm:prSet presAssocID="{9C6CE0F5-156C-4E6E-98C4-868562DB46A5}" presName="level3hierChild" presStyleCnt="0"/>
      <dgm:spPr/>
      <dgm:t>
        <a:bodyPr/>
        <a:lstStyle/>
        <a:p>
          <a:endParaRPr lang="sv-SE"/>
        </a:p>
      </dgm:t>
    </dgm:pt>
    <dgm:pt modelId="{E4BFE5FE-41FF-421B-A329-F176174CAF56}" type="pres">
      <dgm:prSet presAssocID="{CEBC443F-97B5-433D-BA55-E42DC7ABD6C1}" presName="conn2-1" presStyleLbl="parChTrans1D4" presStyleIdx="18" presStyleCnt="22"/>
      <dgm:spPr/>
      <dgm:t>
        <a:bodyPr/>
        <a:lstStyle/>
        <a:p>
          <a:endParaRPr lang="sv-SE"/>
        </a:p>
      </dgm:t>
    </dgm:pt>
    <dgm:pt modelId="{13C02271-FB3D-4D68-A6E6-60ADB6636734}" type="pres">
      <dgm:prSet presAssocID="{CEBC443F-97B5-433D-BA55-E42DC7ABD6C1}" presName="connTx" presStyleLbl="parChTrans1D4" presStyleIdx="18" presStyleCnt="22"/>
      <dgm:spPr/>
      <dgm:t>
        <a:bodyPr/>
        <a:lstStyle/>
        <a:p>
          <a:endParaRPr lang="sv-SE"/>
        </a:p>
      </dgm:t>
    </dgm:pt>
    <dgm:pt modelId="{8FEFC4E8-60CF-4160-953D-4E171DCEFD74}" type="pres">
      <dgm:prSet presAssocID="{6C2A94B9-88D6-4844-880E-20BE49736A51}" presName="root2" presStyleCnt="0"/>
      <dgm:spPr/>
      <dgm:t>
        <a:bodyPr/>
        <a:lstStyle/>
        <a:p>
          <a:endParaRPr lang="sv-SE"/>
        </a:p>
      </dgm:t>
    </dgm:pt>
    <dgm:pt modelId="{562DDFE8-C385-445F-9BE6-11E7BF4653FC}" type="pres">
      <dgm:prSet presAssocID="{6C2A94B9-88D6-4844-880E-20BE49736A51}" presName="LevelTwoTextNode" presStyleLbl="node4" presStyleIdx="18" presStyleCnt="22" custScaleX="527618" custScaleY="313844" custLinFactX="100000" custLinFactNeighborX="100655" custLinFactNeighborY="-2771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F620A396-988F-4C65-B65D-D874F60693F0}" type="pres">
      <dgm:prSet presAssocID="{6C2A94B9-88D6-4844-880E-20BE49736A51}" presName="level3hierChild" presStyleCnt="0"/>
      <dgm:spPr/>
      <dgm:t>
        <a:bodyPr/>
        <a:lstStyle/>
        <a:p>
          <a:endParaRPr lang="sv-SE"/>
        </a:p>
      </dgm:t>
    </dgm:pt>
    <dgm:pt modelId="{D2F7F7B6-36BC-47E8-A45E-07F9B26F1CF9}" type="pres">
      <dgm:prSet presAssocID="{8670C47A-4C65-4D39-A961-EE7B92899F78}" presName="conn2-1" presStyleLbl="parChTrans1D4" presStyleIdx="19" presStyleCnt="22"/>
      <dgm:spPr/>
      <dgm:t>
        <a:bodyPr/>
        <a:lstStyle/>
        <a:p>
          <a:endParaRPr lang="sv-SE"/>
        </a:p>
      </dgm:t>
    </dgm:pt>
    <dgm:pt modelId="{350804D3-3900-430D-86F9-5894E4AF8080}" type="pres">
      <dgm:prSet presAssocID="{8670C47A-4C65-4D39-A961-EE7B92899F78}" presName="connTx" presStyleLbl="parChTrans1D4" presStyleIdx="19" presStyleCnt="22"/>
      <dgm:spPr/>
      <dgm:t>
        <a:bodyPr/>
        <a:lstStyle/>
        <a:p>
          <a:endParaRPr lang="sv-SE"/>
        </a:p>
      </dgm:t>
    </dgm:pt>
    <dgm:pt modelId="{88A9BDFF-7D81-4E1C-8C2E-5FBF7D371D06}" type="pres">
      <dgm:prSet presAssocID="{7875D2BD-6FEC-4141-B95B-DB3A5CC8C0F7}" presName="root2" presStyleCnt="0"/>
      <dgm:spPr/>
      <dgm:t>
        <a:bodyPr/>
        <a:lstStyle/>
        <a:p>
          <a:endParaRPr lang="sv-SE"/>
        </a:p>
      </dgm:t>
    </dgm:pt>
    <dgm:pt modelId="{F23CBFAB-EC75-4257-B428-7A3245E6367C}" type="pres">
      <dgm:prSet presAssocID="{7875D2BD-6FEC-4141-B95B-DB3A5CC8C0F7}" presName="LevelTwoTextNode" presStyleLbl="node4" presStyleIdx="19" presStyleCnt="22" custScaleX="527618" custScaleY="313844" custLinFactX="100000" custLinFactNeighborX="100655" custLinFactNeighborY="-2771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4FB518E0-1D7E-4B0F-883C-28352BC8BC0D}" type="pres">
      <dgm:prSet presAssocID="{7875D2BD-6FEC-4141-B95B-DB3A5CC8C0F7}" presName="level3hierChild" presStyleCnt="0"/>
      <dgm:spPr/>
      <dgm:t>
        <a:bodyPr/>
        <a:lstStyle/>
        <a:p>
          <a:endParaRPr lang="sv-SE"/>
        </a:p>
      </dgm:t>
    </dgm:pt>
    <dgm:pt modelId="{5C915195-8673-4B28-95FB-50EF6B64209D}" type="pres">
      <dgm:prSet presAssocID="{D6BE3B9B-571C-4E4F-A091-AF3DD2EC2569}" presName="conn2-1" presStyleLbl="parChTrans1D4" presStyleIdx="20" presStyleCnt="22"/>
      <dgm:spPr/>
      <dgm:t>
        <a:bodyPr/>
        <a:lstStyle/>
        <a:p>
          <a:endParaRPr lang="sv-SE"/>
        </a:p>
      </dgm:t>
    </dgm:pt>
    <dgm:pt modelId="{6D635390-3AC7-4D73-96BD-2845D74EA41F}" type="pres">
      <dgm:prSet presAssocID="{D6BE3B9B-571C-4E4F-A091-AF3DD2EC2569}" presName="connTx" presStyleLbl="parChTrans1D4" presStyleIdx="20" presStyleCnt="22"/>
      <dgm:spPr/>
      <dgm:t>
        <a:bodyPr/>
        <a:lstStyle/>
        <a:p>
          <a:endParaRPr lang="sv-SE"/>
        </a:p>
      </dgm:t>
    </dgm:pt>
    <dgm:pt modelId="{67BE017C-5ED1-4D48-B534-9C67960E2E2F}" type="pres">
      <dgm:prSet presAssocID="{669D2B5A-49EE-4280-810C-61EE17D7C7FD}" presName="root2" presStyleCnt="0"/>
      <dgm:spPr/>
      <dgm:t>
        <a:bodyPr/>
        <a:lstStyle/>
        <a:p>
          <a:endParaRPr lang="sv-SE"/>
        </a:p>
      </dgm:t>
    </dgm:pt>
    <dgm:pt modelId="{CF8359A5-02C7-4FB0-B9C2-DF72DF91D4C2}" type="pres">
      <dgm:prSet presAssocID="{669D2B5A-49EE-4280-810C-61EE17D7C7FD}" presName="LevelTwoTextNode" presStyleLbl="node4" presStyleIdx="20" presStyleCnt="22" custScaleX="527618" custScaleY="313844" custLinFactX="100000" custLinFactNeighborX="100655" custLinFactNeighborY="-2771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BC910168-272D-464F-91D2-5695222F6AAC}" type="pres">
      <dgm:prSet presAssocID="{669D2B5A-49EE-4280-810C-61EE17D7C7FD}" presName="level3hierChild" presStyleCnt="0"/>
      <dgm:spPr/>
      <dgm:t>
        <a:bodyPr/>
        <a:lstStyle/>
        <a:p>
          <a:endParaRPr lang="sv-SE"/>
        </a:p>
      </dgm:t>
    </dgm:pt>
    <dgm:pt modelId="{77C1BA26-17BB-454B-AE53-77C17301241C}" type="pres">
      <dgm:prSet presAssocID="{FC8356C3-B840-43B1-A589-32186DE2C31B}" presName="conn2-1" presStyleLbl="parChTrans1D4" presStyleIdx="21" presStyleCnt="22"/>
      <dgm:spPr/>
      <dgm:t>
        <a:bodyPr/>
        <a:lstStyle/>
        <a:p>
          <a:endParaRPr lang="sv-SE"/>
        </a:p>
      </dgm:t>
    </dgm:pt>
    <dgm:pt modelId="{E878E96C-B2C8-4426-A8C3-87338F7C1693}" type="pres">
      <dgm:prSet presAssocID="{FC8356C3-B840-43B1-A589-32186DE2C31B}" presName="connTx" presStyleLbl="parChTrans1D4" presStyleIdx="21" presStyleCnt="22"/>
      <dgm:spPr/>
      <dgm:t>
        <a:bodyPr/>
        <a:lstStyle/>
        <a:p>
          <a:endParaRPr lang="sv-SE"/>
        </a:p>
      </dgm:t>
    </dgm:pt>
    <dgm:pt modelId="{83B21FBE-1EBE-480D-A14B-CAE8AC22683B}" type="pres">
      <dgm:prSet presAssocID="{AB989F94-DFD7-4BFF-A6E4-7AD801778B6C}" presName="root2" presStyleCnt="0"/>
      <dgm:spPr/>
      <dgm:t>
        <a:bodyPr/>
        <a:lstStyle/>
        <a:p>
          <a:endParaRPr lang="sv-SE"/>
        </a:p>
      </dgm:t>
    </dgm:pt>
    <dgm:pt modelId="{9CFABDEB-BF2A-49A4-9AA9-9D835CB369D1}" type="pres">
      <dgm:prSet presAssocID="{AB989F94-DFD7-4BFF-A6E4-7AD801778B6C}" presName="LevelTwoTextNode" presStyleLbl="node4" presStyleIdx="21" presStyleCnt="22" custScaleX="527618" custScaleY="313844" custLinFactX="100000" custLinFactNeighborX="100655" custLinFactNeighborY="-2771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833CEB5A-9643-4BFA-A24D-B7CF9AD13086}" type="pres">
      <dgm:prSet presAssocID="{AB989F94-DFD7-4BFF-A6E4-7AD801778B6C}" presName="level3hierChild" presStyleCnt="0"/>
      <dgm:spPr/>
      <dgm:t>
        <a:bodyPr/>
        <a:lstStyle/>
        <a:p>
          <a:endParaRPr lang="sv-SE"/>
        </a:p>
      </dgm:t>
    </dgm:pt>
    <dgm:pt modelId="{8E7DDB02-AA33-4F03-8582-73EFF3C3E465}" type="pres">
      <dgm:prSet presAssocID="{905AB9B4-0536-4503-8172-6758293465B2}" presName="conn2-1" presStyleLbl="parChTrans1D3" presStyleIdx="8" presStyleCnt="10"/>
      <dgm:spPr/>
      <dgm:t>
        <a:bodyPr/>
        <a:lstStyle/>
        <a:p>
          <a:endParaRPr lang="sv-SE"/>
        </a:p>
      </dgm:t>
    </dgm:pt>
    <dgm:pt modelId="{60E41BC3-67E5-4BC2-B70A-59F8C4FE4A67}" type="pres">
      <dgm:prSet presAssocID="{905AB9B4-0536-4503-8172-6758293465B2}" presName="connTx" presStyleLbl="parChTrans1D3" presStyleIdx="8" presStyleCnt="10"/>
      <dgm:spPr/>
      <dgm:t>
        <a:bodyPr/>
        <a:lstStyle/>
        <a:p>
          <a:endParaRPr lang="sv-SE"/>
        </a:p>
      </dgm:t>
    </dgm:pt>
    <dgm:pt modelId="{FE586CE2-3ACA-4920-A432-B62156A12E10}" type="pres">
      <dgm:prSet presAssocID="{64BA8C40-BCC7-40E7-BAE9-3ABC29FE2108}" presName="root2" presStyleCnt="0"/>
      <dgm:spPr/>
      <dgm:t>
        <a:bodyPr/>
        <a:lstStyle/>
        <a:p>
          <a:endParaRPr lang="sv-SE"/>
        </a:p>
      </dgm:t>
    </dgm:pt>
    <dgm:pt modelId="{CC52408D-84F7-4430-AB89-E29B8976A796}" type="pres">
      <dgm:prSet presAssocID="{64BA8C40-BCC7-40E7-BAE9-3ABC29FE2108}" presName="LevelTwoTextNode" presStyleLbl="node3" presStyleIdx="8" presStyleCnt="10" custScaleX="469991" custScaleY="313844" custLinFactNeighborX="-34586" custLinFactNeighborY="-5412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5D7E3FF3-349E-440D-94DA-F16A60D23E30}" type="pres">
      <dgm:prSet presAssocID="{64BA8C40-BCC7-40E7-BAE9-3ABC29FE2108}" presName="level3hierChild" presStyleCnt="0"/>
      <dgm:spPr/>
      <dgm:t>
        <a:bodyPr/>
        <a:lstStyle/>
        <a:p>
          <a:endParaRPr lang="sv-SE"/>
        </a:p>
      </dgm:t>
    </dgm:pt>
    <dgm:pt modelId="{4A420712-24B1-4FB0-88B7-B7B558D7A13D}" type="pres">
      <dgm:prSet presAssocID="{6C95E07F-1AD3-4D0A-A2C7-E09DD0F9E560}" presName="conn2-1" presStyleLbl="parChTrans1D3" presStyleIdx="9" presStyleCnt="10"/>
      <dgm:spPr/>
      <dgm:t>
        <a:bodyPr/>
        <a:lstStyle/>
        <a:p>
          <a:endParaRPr lang="sv-SE"/>
        </a:p>
      </dgm:t>
    </dgm:pt>
    <dgm:pt modelId="{0F0D5494-BDA0-47E6-A443-840447CB25D6}" type="pres">
      <dgm:prSet presAssocID="{6C95E07F-1AD3-4D0A-A2C7-E09DD0F9E560}" presName="connTx" presStyleLbl="parChTrans1D3" presStyleIdx="9" presStyleCnt="10"/>
      <dgm:spPr/>
      <dgm:t>
        <a:bodyPr/>
        <a:lstStyle/>
        <a:p>
          <a:endParaRPr lang="sv-SE"/>
        </a:p>
      </dgm:t>
    </dgm:pt>
    <dgm:pt modelId="{525B9164-BF4B-4D19-B6D3-F6D44047635A}" type="pres">
      <dgm:prSet presAssocID="{FC4AA037-5F13-4C00-A74F-4636E1ADB185}" presName="root2" presStyleCnt="0"/>
      <dgm:spPr/>
      <dgm:t>
        <a:bodyPr/>
        <a:lstStyle/>
        <a:p>
          <a:endParaRPr lang="sv-SE"/>
        </a:p>
      </dgm:t>
    </dgm:pt>
    <dgm:pt modelId="{5BAB7FA7-434A-45EA-AAA0-15CB6F3E44F0}" type="pres">
      <dgm:prSet presAssocID="{FC4AA037-5F13-4C00-A74F-4636E1ADB185}" presName="LevelTwoTextNode" presStyleLbl="node3" presStyleIdx="9" presStyleCnt="10" custScaleX="469991" custScaleY="313844" custLinFactNeighborX="-34586" custLinFactNeighborY="-5412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34DCF681-CD2C-4DC6-AD5D-0905349A1E25}" type="pres">
      <dgm:prSet presAssocID="{FC4AA037-5F13-4C00-A74F-4636E1ADB185}" presName="level3hierChild" presStyleCnt="0"/>
      <dgm:spPr/>
      <dgm:t>
        <a:bodyPr/>
        <a:lstStyle/>
        <a:p>
          <a:endParaRPr lang="sv-SE"/>
        </a:p>
      </dgm:t>
    </dgm:pt>
  </dgm:ptLst>
  <dgm:cxnLst>
    <dgm:cxn modelId="{0123E596-C1A7-FB41-843B-1BC5ED88C1E2}" type="presOf" srcId="{CB2B52D2-3832-4574-8ED4-D9D2C09DBAE6}" destId="{BE5A3BA5-B59E-4725-BC93-2B54DA6F14A1}" srcOrd="1" destOrd="0" presId="urn:microsoft.com/office/officeart/2005/8/layout/hierarchy2"/>
    <dgm:cxn modelId="{F0A81BE2-B7AB-47BD-8A6E-D8C20F203276}" srcId="{7C504BBD-4AC3-47D8-A1D9-BF04ED2445CE}" destId="{4FC73917-D616-4D85-A6B9-4B564DA1667B}" srcOrd="1" destOrd="0" parTransId="{E36554FC-95D9-4185-9544-A95A84E5540D}" sibTransId="{3F94213C-B1EA-44A5-819A-9A5356B0240A}"/>
    <dgm:cxn modelId="{1D161072-5B59-4D36-81F0-F07E87351D3A}" srcId="{FEBDCAC5-293F-47B3-9336-A1BEBB229B32}" destId="{1E6DA90A-6226-47DC-8964-08BF92002CC3}" srcOrd="0" destOrd="0" parTransId="{365791AC-83A2-49DE-9D7D-2CC132421F96}" sibTransId="{B2447A0F-BC96-435B-AAB1-8D4ABAD12BA1}"/>
    <dgm:cxn modelId="{D7458E0B-501B-D947-B9E2-08DC156A409A}" type="presOf" srcId="{1E6DA90A-6226-47DC-8964-08BF92002CC3}" destId="{4A9853B3-48A9-45E2-AA6E-D16E73E82E10}" srcOrd="0" destOrd="0" presId="urn:microsoft.com/office/officeart/2005/8/layout/hierarchy2"/>
    <dgm:cxn modelId="{E202A5A4-EC1C-5446-8F02-009641132E42}" type="presOf" srcId="{FC8356C3-B840-43B1-A589-32186DE2C31B}" destId="{77C1BA26-17BB-454B-AE53-77C17301241C}" srcOrd="0" destOrd="0" presId="urn:microsoft.com/office/officeart/2005/8/layout/hierarchy2"/>
    <dgm:cxn modelId="{E07F1F33-9B64-6741-8C98-8700275CB81B}" type="presOf" srcId="{BE9FADC2-1A93-46C3-B32C-E35F2F4F1376}" destId="{492A7702-6D52-4310-ACFF-2D9F63C45F60}" srcOrd="1" destOrd="0" presId="urn:microsoft.com/office/officeart/2005/8/layout/hierarchy2"/>
    <dgm:cxn modelId="{F521D8E0-3FC9-417D-9417-09848A71694E}" srcId="{AEFF42D3-702D-4241-A4FB-F07FBD4D8C1B}" destId="{5AA9FB86-005E-4B8E-98A9-E2DBDE84D8AC}" srcOrd="0" destOrd="0" parTransId="{F2C4A698-2813-4464-B181-4A203DFCD94D}" sibTransId="{9FB26527-F49D-4EDB-ACDE-E4C9DF8239DC}"/>
    <dgm:cxn modelId="{240F16F5-4B16-0D41-B1EE-61B57D7CC8B9}" type="presOf" srcId="{0B781F0F-D3F3-4D22-AD8A-4AAF399D8096}" destId="{C30E11CB-A0C2-4D85-9DBA-B09C73B3608D}" srcOrd="0" destOrd="0" presId="urn:microsoft.com/office/officeart/2005/8/layout/hierarchy2"/>
    <dgm:cxn modelId="{DE427E43-5172-D745-A941-744C3AE5FA50}" type="presOf" srcId="{A8F7D269-6789-4383-A185-84A7E64216E7}" destId="{F9239191-F9C0-42AD-B5F7-0A8EBAB3F8A1}" srcOrd="0" destOrd="0" presId="urn:microsoft.com/office/officeart/2005/8/layout/hierarchy2"/>
    <dgm:cxn modelId="{75F08EE2-890A-4175-B09F-256902324D77}" srcId="{BFAD2906-622C-43C4-B2B2-8D5ED26E531F}" destId="{FD56CB2D-0475-4E1C-A15E-51515131EDF8}" srcOrd="0" destOrd="0" parTransId="{F4D32F4A-AAFE-4936-A910-8F41C4D00E65}" sibTransId="{33644F39-4AC4-4637-8FBA-1C11E8DEB152}"/>
    <dgm:cxn modelId="{5281E6FA-EBF5-4E20-84F1-46C6D28DBA40}" srcId="{D964211B-16D2-416A-9BBC-D3645EA1F0FD}" destId="{A6E42F12-C765-4D12-A94D-9FA769D4DE2C}" srcOrd="0" destOrd="0" parTransId="{F82963E5-C75B-42AF-836B-46D647F14452}" sibTransId="{F6C6C67E-6E45-4404-BFDC-C063E516E381}"/>
    <dgm:cxn modelId="{56540ADE-F703-3C45-A7AE-282CDE62EAD9}" type="presOf" srcId="{22F0C45C-A9AC-4EDD-A32B-A67A46E604EB}" destId="{486AB616-0EF9-494C-A368-C0555BC6C448}" srcOrd="0" destOrd="0" presId="urn:microsoft.com/office/officeart/2005/8/layout/hierarchy2"/>
    <dgm:cxn modelId="{8292E9DC-E662-40AA-AF3B-740AE3B77CBB}" srcId="{7C504BBD-4AC3-47D8-A1D9-BF04ED2445CE}" destId="{C628502A-87BA-4C99-A8C1-EEA4CE34A789}" srcOrd="0" destOrd="0" parTransId="{CB2B52D2-3832-4574-8ED4-D9D2C09DBAE6}" sibTransId="{4F785D73-7E67-41F6-A5AC-8C879B278444}"/>
    <dgm:cxn modelId="{ACF00760-7135-0D4D-8678-33977EAECCC9}" type="presOf" srcId="{FAA06249-39FF-457C-9C0D-027292FF02FB}" destId="{8F6177FC-FA54-4D9B-A94C-94551018A0BD}" srcOrd="1" destOrd="0" presId="urn:microsoft.com/office/officeart/2005/8/layout/hierarchy2"/>
    <dgm:cxn modelId="{49871989-64A5-4CBD-8560-C89DF11EF334}" srcId="{D964211B-16D2-416A-9BBC-D3645EA1F0FD}" destId="{0C5B460A-0652-49F7-8800-5DBEE54707C8}" srcOrd="1" destOrd="0" parTransId="{AFB3A7AE-A381-4003-82ED-78FD8609D1FB}" sibTransId="{2756BBA9-6583-4B3B-91BD-049BCE631CF3}"/>
    <dgm:cxn modelId="{DABB3329-C810-4D92-91DC-51E2DD27ACE2}" srcId="{0C5B460A-0652-49F7-8800-5DBEE54707C8}" destId="{15ABD831-21FD-4424-B24E-2E1EBFA56EF4}" srcOrd="0" destOrd="0" parTransId="{2E6E9AE1-098D-4249-AFAD-8D2C5A0E183A}" sibTransId="{A7775C75-A40C-4B0F-81DD-FB53F2390D09}"/>
    <dgm:cxn modelId="{2972D8E3-8D4E-4C8E-8BD9-0C18956D8026}" srcId="{499B29AC-08A0-4A1C-AA6D-DF6FCBB82362}" destId="{3917D91E-B219-4914-8548-76C61AD1537E}" srcOrd="0" destOrd="0" parTransId="{8EBD861F-68B1-4B3E-9CB5-EFE797760BC3}" sibTransId="{33E39E98-FF3F-46C8-A5E2-CEAFDB147974}"/>
    <dgm:cxn modelId="{EBE180D3-9AE7-9D4D-88B8-D111BB37392A}" type="presOf" srcId="{DF47C610-9D21-4D8F-A9DB-F11742CAC111}" destId="{E5D2E9A2-C2AA-4E28-853F-7B9326E1DAAE}" srcOrd="1" destOrd="0" presId="urn:microsoft.com/office/officeart/2005/8/layout/hierarchy2"/>
    <dgm:cxn modelId="{B33D87E7-FE56-C24D-B07E-30AF57EC736C}" type="presOf" srcId="{297F2665-4996-47C4-AB49-1D68EAC1AB3E}" destId="{5A510F97-FAC6-4D46-B878-D6FE2A393CE8}" srcOrd="0" destOrd="0" presId="urn:microsoft.com/office/officeart/2005/8/layout/hierarchy2"/>
    <dgm:cxn modelId="{CB9DA3A3-25B9-3948-ABF4-DFDE33F21BEF}" type="presOf" srcId="{A6E42F12-C765-4D12-A94D-9FA769D4DE2C}" destId="{A7CDB472-F32F-4F3C-8EFB-9873D9B9DAE6}" srcOrd="0" destOrd="0" presId="urn:microsoft.com/office/officeart/2005/8/layout/hierarchy2"/>
    <dgm:cxn modelId="{F3B4C6EA-AED0-6E43-A04B-CB6ED2710231}" type="presOf" srcId="{36463838-DDC5-4902-BC43-02A486D42EDF}" destId="{AC9A8814-95E7-4896-AB37-55287DA453E1}" srcOrd="0" destOrd="0" presId="urn:microsoft.com/office/officeart/2005/8/layout/hierarchy2"/>
    <dgm:cxn modelId="{38640794-909B-0A4F-8E87-A5BA5B307AC9}" type="presOf" srcId="{07B0FE98-DFC8-4540-BE41-878845B34C66}" destId="{4057E677-20D4-4A78-BF88-30B0277D2C4B}" srcOrd="0" destOrd="0" presId="urn:microsoft.com/office/officeart/2005/8/layout/hierarchy2"/>
    <dgm:cxn modelId="{11514A84-98CC-B348-A94E-7AD74917AFC1}" type="presOf" srcId="{CEBC443F-97B5-433D-BA55-E42DC7ABD6C1}" destId="{E4BFE5FE-41FF-421B-A329-F176174CAF56}" srcOrd="0" destOrd="0" presId="urn:microsoft.com/office/officeart/2005/8/layout/hierarchy2"/>
    <dgm:cxn modelId="{F5914403-A00F-3D47-87B2-DDA6FBEFAAFF}" type="presOf" srcId="{C628502A-87BA-4C99-A8C1-EEA4CE34A789}" destId="{F35467F6-6DF9-47CA-A57F-815E98A759F7}" srcOrd="0" destOrd="0" presId="urn:microsoft.com/office/officeart/2005/8/layout/hierarchy2"/>
    <dgm:cxn modelId="{0E4253CE-08A6-4ACB-9FDF-EB179A295B92}" srcId="{A6E42F12-C765-4D12-A94D-9FA769D4DE2C}" destId="{297F2665-4996-47C4-AB49-1D68EAC1AB3E}" srcOrd="4" destOrd="0" parTransId="{F8597ED6-EF0B-41A0-B5C9-92F0C97852D5}" sibTransId="{E3E6B8B0-B008-4375-BE0C-348064630BCA}"/>
    <dgm:cxn modelId="{B0FFE104-BD7D-4A73-B718-ABADA322C36A}" srcId="{9C6CE0F5-156C-4E6E-98C4-868562DB46A5}" destId="{6C2A94B9-88D6-4844-880E-20BE49736A51}" srcOrd="0" destOrd="0" parTransId="{CEBC443F-97B5-433D-BA55-E42DC7ABD6C1}" sibTransId="{D527B918-CA19-4678-8677-36FAC445F249}"/>
    <dgm:cxn modelId="{5E31F385-B593-46FA-BA17-05B364689E24}" srcId="{0C5B460A-0652-49F7-8800-5DBEE54707C8}" destId="{AEFF42D3-702D-4241-A4FB-F07FBD4D8C1B}" srcOrd="1" destOrd="0" parTransId="{36463838-DDC5-4902-BC43-02A486D42EDF}" sibTransId="{D7B53D9B-7390-4FC2-A5A6-EEC05C737FC4}"/>
    <dgm:cxn modelId="{21ACF783-B7A2-794C-98B0-B495DAC1C39A}" type="presOf" srcId="{0B781F0F-D3F3-4D22-AD8A-4AAF399D8096}" destId="{F6775895-2E3D-46B0-856E-477A4BEEA0A3}" srcOrd="1" destOrd="0" presId="urn:microsoft.com/office/officeart/2005/8/layout/hierarchy2"/>
    <dgm:cxn modelId="{07720157-9DE3-4C59-9D17-41D84B0DA635}" srcId="{6A0FFDF4-8674-4947-B746-0A7B1622BF76}" destId="{46A544ED-BDB3-456D-9BD3-F3CCE1A958CC}" srcOrd="0" destOrd="0" parTransId="{4DFC2251-35B0-4404-9DAE-1F04F0776BDE}" sibTransId="{F81DEBE9-7256-4ABF-861C-668F2B3507A7}"/>
    <dgm:cxn modelId="{009B1C7D-73D9-3846-80FB-DB4F1ACB9E77}" type="presOf" srcId="{3917D91E-B219-4914-8548-76C61AD1537E}" destId="{632DD8B8-81DB-4CFD-86D4-8E504B603B15}" srcOrd="0" destOrd="0" presId="urn:microsoft.com/office/officeart/2005/8/layout/hierarchy2"/>
    <dgm:cxn modelId="{1AD99161-F51A-4A2F-BF0A-3F37C99723F2}" srcId="{FD2728AF-A3FB-4A25-9B4F-0D6E4442CEA6}" destId="{FC4AA037-5F13-4C00-A74F-4636E1ADB185}" srcOrd="2" destOrd="0" parTransId="{6C95E07F-1AD3-4D0A-A2C7-E09DD0F9E560}" sibTransId="{C2C1B4A1-909C-47A3-B324-3D215D49E714}"/>
    <dgm:cxn modelId="{196C5DBD-ACB1-CF43-B129-4E898B630C14}" type="presOf" srcId="{CEBC443F-97B5-433D-BA55-E42DC7ABD6C1}" destId="{13C02271-FB3D-4D68-A6E6-60ADB6636734}" srcOrd="1" destOrd="0" presId="urn:microsoft.com/office/officeart/2005/8/layout/hierarchy2"/>
    <dgm:cxn modelId="{5AFCA668-D14E-C744-8DEA-09EEA05C44B7}" type="presOf" srcId="{A3279B8E-0CAF-49FC-BFB0-5DFBF68A8CDC}" destId="{6506A603-66DC-44C0-8EB4-3E3AE359D683}" srcOrd="0" destOrd="0" presId="urn:microsoft.com/office/officeart/2005/8/layout/hierarchy2"/>
    <dgm:cxn modelId="{75D6177D-B6D2-B343-BD76-C46F41A02C40}" type="presOf" srcId="{6F180682-ADA5-48D3-AB26-AEFBC37EC145}" destId="{4A8D5FAF-51AB-4062-9C7F-A06DABB8E41D}" srcOrd="0" destOrd="0" presId="urn:microsoft.com/office/officeart/2005/8/layout/hierarchy2"/>
    <dgm:cxn modelId="{678CCE97-ADAA-8B46-9405-C5DF9C95D72E}" type="presOf" srcId="{51FD2E3A-23CC-42C9-B079-FA7896FD76EC}" destId="{9DA0E749-8F60-438B-9B9F-2542BA6A1762}" srcOrd="0" destOrd="0" presId="urn:microsoft.com/office/officeart/2005/8/layout/hierarchy2"/>
    <dgm:cxn modelId="{50856E37-9AD3-9044-A7DA-7A3D8A487AD5}" type="presOf" srcId="{A3279B8E-0CAF-49FC-BFB0-5DFBF68A8CDC}" destId="{D2910710-A3EC-4B34-BFE6-90624A627109}" srcOrd="1" destOrd="0" presId="urn:microsoft.com/office/officeart/2005/8/layout/hierarchy2"/>
    <dgm:cxn modelId="{6E2C01F9-18A4-4EE3-898B-B721DFD3BD73}" srcId="{BFAD2906-622C-43C4-B2B2-8D5ED26E531F}" destId="{9CC3F071-B1BF-427F-A1D1-D022AE89A7B8}" srcOrd="1" destOrd="0" parTransId="{DF47C610-9D21-4D8F-A9DB-F11742CAC111}" sibTransId="{AB7B6548-B9FF-4CC6-AD9E-2D6CAD83090B}"/>
    <dgm:cxn modelId="{6F4F0E47-7FF2-BF40-87D6-99DB8E59985A}" type="presOf" srcId="{AFB3A7AE-A381-4003-82ED-78FD8609D1FB}" destId="{D667D5A4-4AB4-4C0B-AAFE-64C60091CC89}" srcOrd="0" destOrd="0" presId="urn:microsoft.com/office/officeart/2005/8/layout/hierarchy2"/>
    <dgm:cxn modelId="{A63453C6-03CF-2C40-9EE8-2D63C9695CE2}" type="presOf" srcId="{D3F46E80-9436-43B2-8CEE-CDF4542E7798}" destId="{99FFFEC7-12E1-44B0-9D4F-26F5A8123D39}" srcOrd="0" destOrd="0" presId="urn:microsoft.com/office/officeart/2005/8/layout/hierarchy2"/>
    <dgm:cxn modelId="{56D7968A-67FC-4D62-8F9B-922F331B9ED7}" srcId="{FEBDCAC5-293F-47B3-9336-A1BEBB229B32}" destId="{82CD6648-4F3A-4081-B87E-1C997C7EDC5B}" srcOrd="2" destOrd="0" parTransId="{A3279B8E-0CAF-49FC-BFB0-5DFBF68A8CDC}" sibTransId="{1140A4C0-E44B-4485-9AE7-71F3DECC7ED3}"/>
    <dgm:cxn modelId="{B3528B69-049B-DD46-AF53-81081A42DA84}" type="presOf" srcId="{22F0C45C-A9AC-4EDD-A32B-A67A46E604EB}" destId="{19DCC3C1-B9E5-47DD-8E3E-C78682CF2BEB}" srcOrd="1" destOrd="0" presId="urn:microsoft.com/office/officeart/2005/8/layout/hierarchy2"/>
    <dgm:cxn modelId="{F21ADF78-1EEE-3840-991E-FC8057D2BC43}" type="presOf" srcId="{FD2728AF-A3FB-4A25-9B4F-0D6E4442CEA6}" destId="{F245040B-5D73-4628-B423-62BD24B81F06}" srcOrd="0" destOrd="0" presId="urn:microsoft.com/office/officeart/2005/8/layout/hierarchy2"/>
    <dgm:cxn modelId="{5A04807B-8BE5-F14C-B523-90BA5003C422}" type="presOf" srcId="{E36554FC-95D9-4185-9544-A95A84E5540D}" destId="{78D38A93-E867-44CA-A8A7-D5C06071930C}" srcOrd="0" destOrd="0" presId="urn:microsoft.com/office/officeart/2005/8/layout/hierarchy2"/>
    <dgm:cxn modelId="{54C8E2C6-A3D5-D948-A605-8FE9FB053E01}" type="presOf" srcId="{04BA8738-1547-4E24-ADD1-B2FACC20E96B}" destId="{CB359D36-05D3-4A62-B0F0-A679FD49221E}" srcOrd="0" destOrd="0" presId="urn:microsoft.com/office/officeart/2005/8/layout/hierarchy2"/>
    <dgm:cxn modelId="{3DC8B2E4-D054-9C4B-9DBF-12B819C1F706}" type="presOf" srcId="{BE9FADC2-1A93-46C3-B32C-E35F2F4F1376}" destId="{E518DF98-EC1E-40A3-81D4-AEDC704133F1}" srcOrd="0" destOrd="0" presId="urn:microsoft.com/office/officeart/2005/8/layout/hierarchy2"/>
    <dgm:cxn modelId="{E5693D7B-4D68-C449-902B-1AE61A1EABAF}" type="presOf" srcId="{2E6E9AE1-098D-4249-AFAD-8D2C5A0E183A}" destId="{73BF7C09-94F0-42D3-9F91-3EA4ED7D6685}" srcOrd="0" destOrd="0" presId="urn:microsoft.com/office/officeart/2005/8/layout/hierarchy2"/>
    <dgm:cxn modelId="{E5BCAE27-7DC2-DC4D-B3F1-F080BC4A02F4}" type="presOf" srcId="{D964211B-16D2-416A-9BBC-D3645EA1F0FD}" destId="{1133321E-BF0C-4B41-A23C-38D707837FDD}" srcOrd="0" destOrd="0" presId="urn:microsoft.com/office/officeart/2005/8/layout/hierarchy2"/>
    <dgm:cxn modelId="{C310388D-430A-3B4D-842D-2C24E9EAE0FB}" type="presOf" srcId="{9CC3F071-B1BF-427F-A1D1-D022AE89A7B8}" destId="{1C7C13B7-3228-4CB7-9E80-8DE6812EDA3A}" srcOrd="0" destOrd="0" presId="urn:microsoft.com/office/officeart/2005/8/layout/hierarchy2"/>
    <dgm:cxn modelId="{ECD70688-F9C2-4F86-9A83-A4413FD2457F}" srcId="{9C6CE0F5-156C-4E6E-98C4-868562DB46A5}" destId="{7875D2BD-6FEC-4141-B95B-DB3A5CC8C0F7}" srcOrd="1" destOrd="0" parTransId="{8670C47A-4C65-4D39-A961-EE7B92899F78}" sibTransId="{8AFDB1B4-36CF-4B7E-8E4C-A85E3FBA009F}"/>
    <dgm:cxn modelId="{2E03B711-5FD4-0E4E-AFEE-3302E24E4E5C}" type="presOf" srcId="{365791AC-83A2-49DE-9D7D-2CC132421F96}" destId="{2E4AB36C-66B6-478B-AC1F-579D5446836A}" srcOrd="1" destOrd="0" presId="urn:microsoft.com/office/officeart/2005/8/layout/hierarchy2"/>
    <dgm:cxn modelId="{6ED887BD-7CD5-4780-A5A8-2EA99054B60A}" srcId="{D3F46E80-9436-43B2-8CEE-CDF4542E7798}" destId="{FD2728AF-A3FB-4A25-9B4F-0D6E4442CEA6}" srcOrd="2" destOrd="0" parTransId="{16ECDA6A-B68A-4213-B835-BA3EE92450C6}" sibTransId="{F66B9D77-C2A2-4938-9461-2427DA472B82}"/>
    <dgm:cxn modelId="{BA6E1506-687B-DA4A-AA87-74AFDF072227}" type="presOf" srcId="{4DFC2251-35B0-4404-9DAE-1F04F0776BDE}" destId="{A344131E-A8D9-4A15-956A-387393ADF3BE}" srcOrd="0" destOrd="0" presId="urn:microsoft.com/office/officeart/2005/8/layout/hierarchy2"/>
    <dgm:cxn modelId="{6282E666-399A-454D-955E-8C4E33E2B369}" type="presOf" srcId="{46A544ED-BDB3-456D-9BD3-F3CCE1A958CC}" destId="{97647528-B043-4AAE-8CB6-054E222CAA01}" srcOrd="0" destOrd="0" presId="urn:microsoft.com/office/officeart/2005/8/layout/hierarchy2"/>
    <dgm:cxn modelId="{C3B77CFD-9436-430E-B8DE-F85E4FB572F6}" srcId="{D3F46E80-9436-43B2-8CEE-CDF4542E7798}" destId="{FEBDCAC5-293F-47B3-9336-A1BEBB229B32}" srcOrd="0" destOrd="0" parTransId="{22F0C45C-A9AC-4EDD-A32B-A67A46E604EB}" sibTransId="{1AAC2508-1363-495B-9688-36478CBBC893}"/>
    <dgm:cxn modelId="{D5187FC5-8AD1-164E-B0C2-C086A99E51DA}" type="presOf" srcId="{A3E5F6DC-12C5-4904-843D-26833E50BFC4}" destId="{C363F8B0-7D7F-419A-9D12-815897B662C2}" srcOrd="0" destOrd="0" presId="urn:microsoft.com/office/officeart/2005/8/layout/hierarchy2"/>
    <dgm:cxn modelId="{7D39B61E-106B-5748-8D8B-3133DA063E00}" type="presOf" srcId="{64BA8C40-BCC7-40E7-BAE9-3ABC29FE2108}" destId="{CC52408D-84F7-4430-AB89-E29B8976A796}" srcOrd="0" destOrd="0" presId="urn:microsoft.com/office/officeart/2005/8/layout/hierarchy2"/>
    <dgm:cxn modelId="{57ECCB6E-FDB4-F74D-880F-F53512C152CA}" type="presOf" srcId="{6C95E07F-1AD3-4D0A-A2C7-E09DD0F9E560}" destId="{4A420712-24B1-4FB0-88B7-B7B558D7A13D}" srcOrd="0" destOrd="0" presId="urn:microsoft.com/office/officeart/2005/8/layout/hierarchy2"/>
    <dgm:cxn modelId="{12BA01D4-D272-4A6B-8508-E3AF6DE5BD74}" srcId="{A6E42F12-C765-4D12-A94D-9FA769D4DE2C}" destId="{6A0FFDF4-8674-4947-B746-0A7B1622BF76}" srcOrd="3" destOrd="0" parTransId="{5A81B591-B16A-40BA-96BF-05882C74831B}" sibTransId="{8E58BB0D-8563-4832-AA34-79C010F1397A}"/>
    <dgm:cxn modelId="{855E4418-B007-0D46-8D09-96D64BF830F9}" type="presOf" srcId="{4DFC2251-35B0-4404-9DAE-1F04F0776BDE}" destId="{2DF775A7-6A16-4C7C-9852-4527F23422D8}" srcOrd="1" destOrd="0" presId="urn:microsoft.com/office/officeart/2005/8/layout/hierarchy2"/>
    <dgm:cxn modelId="{5B191266-6AF4-0D4D-BC33-AAAEFCEB5FFD}" type="presOf" srcId="{FD56CB2D-0475-4E1C-A15E-51515131EDF8}" destId="{CB699247-3833-4703-9B3B-52DEA29D5AE5}" srcOrd="0" destOrd="0" presId="urn:microsoft.com/office/officeart/2005/8/layout/hierarchy2"/>
    <dgm:cxn modelId="{94D19D11-8920-FD4D-B138-3DFA53321DF3}" type="presOf" srcId="{FC8356C3-B840-43B1-A589-32186DE2C31B}" destId="{E878E96C-B2C8-4426-A8C3-87338F7C1693}" srcOrd="1" destOrd="0" presId="urn:microsoft.com/office/officeart/2005/8/layout/hierarchy2"/>
    <dgm:cxn modelId="{564FD68C-7759-406E-9990-56660FF145E3}" srcId="{A6E42F12-C765-4D12-A94D-9FA769D4DE2C}" destId="{427EFEB8-0FFC-458B-BF0B-5C4F03EEDAD0}" srcOrd="2" destOrd="0" parTransId="{A3E5F6DC-12C5-4904-843D-26833E50BFC4}" sibTransId="{C83E8B10-3547-4F05-B92B-C6DEA3444E34}"/>
    <dgm:cxn modelId="{2D0EB993-08FA-4940-85EB-4648D77FBA3C}" type="presOf" srcId="{BFAD2906-622C-43C4-B2B2-8D5ED26E531F}" destId="{252E4B20-22FF-451C-B4F1-C499524601EC}" srcOrd="0" destOrd="0" presId="urn:microsoft.com/office/officeart/2005/8/layout/hierarchy2"/>
    <dgm:cxn modelId="{ED290CA6-697E-D54A-AF03-E3B0DB946B45}" type="presOf" srcId="{E36554FC-95D9-4185-9544-A95A84E5540D}" destId="{8CE49D33-71AA-4F5E-A6F9-763A73D131EE}" srcOrd="1" destOrd="0" presId="urn:microsoft.com/office/officeart/2005/8/layout/hierarchy2"/>
    <dgm:cxn modelId="{0FFA7D4F-8D9C-2140-A37A-92B3A7C90DC4}" type="presOf" srcId="{8670C47A-4C65-4D39-A961-EE7B92899F78}" destId="{D2F7F7B6-36BC-47E8-A45E-07F9B26F1CF9}" srcOrd="0" destOrd="0" presId="urn:microsoft.com/office/officeart/2005/8/layout/hierarchy2"/>
    <dgm:cxn modelId="{891898F9-C153-3649-BAEF-E3835260AE1C}" type="presOf" srcId="{04BA8738-1547-4E24-ADD1-B2FACC20E96B}" destId="{0FE9A021-C19A-45C1-9CF1-4838FB4C2866}" srcOrd="1" destOrd="0" presId="urn:microsoft.com/office/officeart/2005/8/layout/hierarchy2"/>
    <dgm:cxn modelId="{45A789AC-C670-5D4A-913F-8C65CB6672EF}" type="presOf" srcId="{15ABD831-21FD-4424-B24E-2E1EBFA56EF4}" destId="{AA028CF2-8545-4226-B3C1-2F9DA43A2EAB}" srcOrd="0" destOrd="0" presId="urn:microsoft.com/office/officeart/2005/8/layout/hierarchy2"/>
    <dgm:cxn modelId="{8ACF7A90-7849-E544-94D7-ABFFC652FEA9}" type="presOf" srcId="{8EBD861F-68B1-4B3E-9CB5-EFE797760BC3}" destId="{12021DF9-8F6E-48AC-A084-B8701B12CA84}" srcOrd="1" destOrd="0" presId="urn:microsoft.com/office/officeart/2005/8/layout/hierarchy2"/>
    <dgm:cxn modelId="{11E81595-1CDF-CC4E-B32F-08B1545BEBBB}" type="presOf" srcId="{1D3204A8-CC6C-4233-AA87-677C43D2E637}" destId="{BBE628B0-37CD-4AF1-8EE4-A21E05B345CE}" srcOrd="0" destOrd="0" presId="urn:microsoft.com/office/officeart/2005/8/layout/hierarchy2"/>
    <dgm:cxn modelId="{2ED254E2-0179-0842-AF3D-F45E3D483006}" type="presOf" srcId="{77C65769-4AFF-4A6F-9A57-2BB2791BB479}" destId="{00AD6FDB-BB11-4104-BE48-7581C394B997}" srcOrd="0" destOrd="0" presId="urn:microsoft.com/office/officeart/2005/8/layout/hierarchy2"/>
    <dgm:cxn modelId="{70AC2EBB-E4BB-1F45-B797-71AE0112BD89}" type="presOf" srcId="{D6FB7427-F74F-444F-8616-C3F98110CBC5}" destId="{88F116E6-1CF2-4BD5-890C-E580CE0CF5EC}" srcOrd="0" destOrd="0" presId="urn:microsoft.com/office/officeart/2005/8/layout/hierarchy2"/>
    <dgm:cxn modelId="{5DF99927-F536-2E4F-845C-9508BF56A489}" type="presOf" srcId="{F2C4A698-2813-4464-B181-4A203DFCD94D}" destId="{999F5B6B-E968-4077-AFA3-89F7EF433097}" srcOrd="1" destOrd="0" presId="urn:microsoft.com/office/officeart/2005/8/layout/hierarchy2"/>
    <dgm:cxn modelId="{63A466B7-4092-7F4F-BF4E-F91DC5828FD3}" type="presOf" srcId="{5AA9FB86-005E-4B8E-98A9-E2DBDE84D8AC}" destId="{B11FEEFD-D568-45F2-A57F-BA88CC3DC6ED}" srcOrd="0" destOrd="0" presId="urn:microsoft.com/office/officeart/2005/8/layout/hierarchy2"/>
    <dgm:cxn modelId="{92271729-E87A-D441-A80E-41C67C27C707}" type="presOf" srcId="{2CA6B2CE-1506-47C5-BC1F-35EBEA81EFD3}" destId="{8DC5562D-BBA5-4406-96C2-713C1CF918CD}" srcOrd="1" destOrd="0" presId="urn:microsoft.com/office/officeart/2005/8/layout/hierarchy2"/>
    <dgm:cxn modelId="{CB8A99C4-455A-D147-B38D-FDAC82EA6387}" type="presOf" srcId="{FC4AA037-5F13-4C00-A74F-4636E1ADB185}" destId="{5BAB7FA7-434A-45EA-AAA0-15CB6F3E44F0}" srcOrd="0" destOrd="0" presId="urn:microsoft.com/office/officeart/2005/8/layout/hierarchy2"/>
    <dgm:cxn modelId="{C58B2C00-0944-9749-BD00-419438D1A453}" type="presOf" srcId="{0CA24A24-5A83-4167-90C5-B553A60BED82}" destId="{5A8F2477-9A5F-4844-A7F7-F9A7AD67F569}" srcOrd="0" destOrd="0" presId="urn:microsoft.com/office/officeart/2005/8/layout/hierarchy2"/>
    <dgm:cxn modelId="{0A19EDAB-53A6-43C7-A537-DFA28616BB51}" srcId="{FD2728AF-A3FB-4A25-9B4F-0D6E4442CEA6}" destId="{9C6CE0F5-156C-4E6E-98C4-868562DB46A5}" srcOrd="0" destOrd="0" parTransId="{0CA24A24-5A83-4167-90C5-B553A60BED82}" sibTransId="{C2AF6990-46EE-48E6-A0C8-45CF7ECC813E}"/>
    <dgm:cxn modelId="{B7046BC8-FF24-6C4F-9BA2-3A7005394921}" type="presOf" srcId="{F82963E5-C75B-42AF-836B-46D647F14452}" destId="{F7C3BA76-9F01-4019-8BF9-5DA6D6F31A78}" srcOrd="0" destOrd="0" presId="urn:microsoft.com/office/officeart/2005/8/layout/hierarchy2"/>
    <dgm:cxn modelId="{A0770A63-4FD7-E44B-AD8D-7DEA09CD77FE}" type="presOf" srcId="{AB989F94-DFD7-4BFF-A6E4-7AD801778B6C}" destId="{9CFABDEB-BF2A-49A4-9AA9-9D835CB369D1}" srcOrd="0" destOrd="0" presId="urn:microsoft.com/office/officeart/2005/8/layout/hierarchy2"/>
    <dgm:cxn modelId="{E06FF40C-53F2-FF4F-AB18-11B9662228C5}" type="presOf" srcId="{6C2A94B9-88D6-4844-880E-20BE49736A51}" destId="{562DDFE8-C385-445F-9BE6-11E7BF4653FC}" srcOrd="0" destOrd="0" presId="urn:microsoft.com/office/officeart/2005/8/layout/hierarchy2"/>
    <dgm:cxn modelId="{E35573FD-17E6-C54F-91D6-FFF2E8EE7D13}" type="presOf" srcId="{669D2B5A-49EE-4280-810C-61EE17D7C7FD}" destId="{CF8359A5-02C7-4FB0-B9C2-DF72DF91D4C2}" srcOrd="0" destOrd="0" presId="urn:microsoft.com/office/officeart/2005/8/layout/hierarchy2"/>
    <dgm:cxn modelId="{BC5197C3-3EC6-1C47-AA30-6312ACF3C302}" type="presOf" srcId="{7875D2BD-6FEC-4141-B95B-DB3A5CC8C0F7}" destId="{F23CBFAB-EC75-4257-B428-7A3245E6367C}" srcOrd="0" destOrd="0" presId="urn:microsoft.com/office/officeart/2005/8/layout/hierarchy2"/>
    <dgm:cxn modelId="{E3E8BE51-91E2-47E4-A45D-6E369AEF9835}" srcId="{9C6CE0F5-156C-4E6E-98C4-868562DB46A5}" destId="{AB989F94-DFD7-4BFF-A6E4-7AD801778B6C}" srcOrd="3" destOrd="0" parTransId="{FC8356C3-B840-43B1-A589-32186DE2C31B}" sibTransId="{00A18366-F1A0-4AF4-AE25-CE66E0247889}"/>
    <dgm:cxn modelId="{451A0BCE-6694-884F-BA6E-E4B74FFED7E3}" type="presOf" srcId="{8670C47A-4C65-4D39-A961-EE7B92899F78}" destId="{350804D3-3900-430D-86F9-5894E4AF8080}" srcOrd="1" destOrd="0" presId="urn:microsoft.com/office/officeart/2005/8/layout/hierarchy2"/>
    <dgm:cxn modelId="{8F908819-9D00-4D49-8200-E386C75E2D5A}" type="presOf" srcId="{16ECDA6A-B68A-4213-B835-BA3EE92450C6}" destId="{95917427-338C-494D-9916-C5D1EED3033C}" srcOrd="1" destOrd="0" presId="urn:microsoft.com/office/officeart/2005/8/layout/hierarchy2"/>
    <dgm:cxn modelId="{FFE0B09F-534A-504A-AD0A-D9222C5BB77E}" type="presOf" srcId="{6F180682-ADA5-48D3-AB26-AEFBC37EC145}" destId="{57A4F615-B45D-4B54-8B5E-C479214EE7F6}" srcOrd="1" destOrd="0" presId="urn:microsoft.com/office/officeart/2005/8/layout/hierarchy2"/>
    <dgm:cxn modelId="{6C68C72C-6C5F-4148-9AB0-1E35912CE1B0}" type="presOf" srcId="{36463838-DDC5-4902-BC43-02A486D42EDF}" destId="{B4FF40D5-8551-44B4-AD3B-BD903843AD02}" srcOrd="1" destOrd="0" presId="urn:microsoft.com/office/officeart/2005/8/layout/hierarchy2"/>
    <dgm:cxn modelId="{A5C03988-8BBB-A847-A2B0-EC1033D8C44C}" type="presOf" srcId="{6A0FFDF4-8674-4947-B746-0A7B1622BF76}" destId="{30C5D9D0-290A-4230-A512-983AFC67DD8A}" srcOrd="0" destOrd="0" presId="urn:microsoft.com/office/officeart/2005/8/layout/hierarchy2"/>
    <dgm:cxn modelId="{525664F8-64D1-44A9-B3A5-CF8C2CB9A754}" srcId="{D964211B-16D2-416A-9BBC-D3645EA1F0FD}" destId="{7C504BBD-4AC3-47D8-A1D9-BF04ED2445CE}" srcOrd="2" destOrd="0" parTransId="{0B781F0F-D3F3-4D22-AD8A-4AAF399D8096}" sibTransId="{2AF684BE-6A7F-4603-92F4-00992B6E1F9D}"/>
    <dgm:cxn modelId="{A90D4C2B-1E50-5C4A-9586-53B837D0592C}" type="presOf" srcId="{365791AC-83A2-49DE-9D7D-2CC132421F96}" destId="{E71EC9A9-E9C8-466F-A3F4-234C6A73C22C}" srcOrd="0" destOrd="0" presId="urn:microsoft.com/office/officeart/2005/8/layout/hierarchy2"/>
    <dgm:cxn modelId="{0F90072F-5E23-404D-A8AA-8B9E4A68DDF0}" type="presOf" srcId="{A3E5F6DC-12C5-4904-843D-26833E50BFC4}" destId="{721F4024-C8EE-45C0-BC6E-59167969799D}" srcOrd="1" destOrd="0" presId="urn:microsoft.com/office/officeart/2005/8/layout/hierarchy2"/>
    <dgm:cxn modelId="{3AA6C0A3-BE08-CB48-964B-B22F59AC3B03}" type="presOf" srcId="{70C7F0B9-25A5-4AD5-89D4-536732D5045D}" destId="{D6205520-3943-4271-89DF-3A43910E05B6}" srcOrd="1" destOrd="0" presId="urn:microsoft.com/office/officeart/2005/8/layout/hierarchy2"/>
    <dgm:cxn modelId="{CB6D004F-5EE4-5346-BB69-5792438BBEFE}" type="presOf" srcId="{F8597ED6-EF0B-41A0-B5C9-92F0C97852D5}" destId="{6CEDCCD3-ACE4-438D-8F44-1BEF3353D6BC}" srcOrd="1" destOrd="0" presId="urn:microsoft.com/office/officeart/2005/8/layout/hierarchy2"/>
    <dgm:cxn modelId="{CBED2B64-38B0-1445-8074-1432A91276B0}" type="presOf" srcId="{3C50E372-3583-4A8B-94E6-298DFA62AA12}" destId="{016FACCA-1DB9-4631-8F51-A9A59AFA334B}" srcOrd="1" destOrd="0" presId="urn:microsoft.com/office/officeart/2005/8/layout/hierarchy2"/>
    <dgm:cxn modelId="{E696C809-B6CA-4BEC-BB7F-BC1436BCD048}" srcId="{D3F46E80-9436-43B2-8CEE-CDF4542E7798}" destId="{D964211B-16D2-416A-9BBC-D3645EA1F0FD}" srcOrd="1" destOrd="0" parTransId="{51FD2E3A-23CC-42C9-B079-FA7896FD76EC}" sibTransId="{44AFF864-99CA-4784-87E4-E9E7325182DB}"/>
    <dgm:cxn modelId="{8ECEDA9E-D7AD-974F-AF15-B872D829D225}" type="presOf" srcId="{DF47C610-9D21-4D8F-A9DB-F11742CAC111}" destId="{E82A1518-9B57-4DF2-B828-8A7AF1BA87CB}" srcOrd="0" destOrd="0" presId="urn:microsoft.com/office/officeart/2005/8/layout/hierarchy2"/>
    <dgm:cxn modelId="{CFE45B00-7FD7-4D2D-89AE-58CFAAFEADFB}" srcId="{FEBDCAC5-293F-47B3-9336-A1BEBB229B32}" destId="{499B29AC-08A0-4A1C-AA6D-DF6FCBB82362}" srcOrd="3" destOrd="0" parTransId="{3C50E372-3583-4A8B-94E6-298DFA62AA12}" sibTransId="{077FC6AE-762E-4918-BB11-6BD8C235F274}"/>
    <dgm:cxn modelId="{770C3EF5-2EF7-4D20-A644-06351D5A159E}" srcId="{AEFF42D3-702D-4241-A4FB-F07FBD4D8C1B}" destId="{43495818-C7FE-4B12-B7B1-127EC2C46A5C}" srcOrd="1" destOrd="0" parTransId="{FAA06249-39FF-457C-9C0D-027292FF02FB}" sibTransId="{499307D5-BF61-47A9-A165-4AF98F8DD305}"/>
    <dgm:cxn modelId="{32AC9FA5-2979-E949-9C52-349EB8FF85EE}" type="presOf" srcId="{0CA24A24-5A83-4167-90C5-B553A60BED82}" destId="{C8119E39-0B08-4001-815C-655D24EF04D7}" srcOrd="1" destOrd="0" presId="urn:microsoft.com/office/officeart/2005/8/layout/hierarchy2"/>
    <dgm:cxn modelId="{4B50CD11-8DCB-E142-8865-F87B28E20FDD}" type="presOf" srcId="{D6BE3B9B-571C-4E4F-A091-AF3DD2EC2569}" destId="{6D635390-3AC7-4D73-96BD-2845D74EA41F}" srcOrd="1" destOrd="0" presId="urn:microsoft.com/office/officeart/2005/8/layout/hierarchy2"/>
    <dgm:cxn modelId="{7B2483C2-65F8-442C-97B3-C24B1DF4B277}" srcId="{D6FB7427-F74F-444F-8616-C3F98110CBC5}" destId="{D3F46E80-9436-43B2-8CEE-CDF4542E7798}" srcOrd="0" destOrd="0" parTransId="{8ECE8A12-7658-492A-BA93-399F6BF674E2}" sibTransId="{D3994A97-8230-436A-A59A-FDDF21CA39F1}"/>
    <dgm:cxn modelId="{C13A3B58-16C8-9F43-BD06-B07C40E8C31E}" type="presOf" srcId="{43495818-C7FE-4B12-B7B1-127EC2C46A5C}" destId="{BA9686B8-B460-41E0-9A9F-65A69F7F5255}" srcOrd="0" destOrd="0" presId="urn:microsoft.com/office/officeart/2005/8/layout/hierarchy2"/>
    <dgm:cxn modelId="{B608812D-D646-C94F-B9B1-F98C1755F3FB}" type="presOf" srcId="{2E6E9AE1-098D-4249-AFAD-8D2C5A0E183A}" destId="{930A5E9C-2309-4B5D-A2B9-921DED5CC2C1}" srcOrd="1" destOrd="0" presId="urn:microsoft.com/office/officeart/2005/8/layout/hierarchy2"/>
    <dgm:cxn modelId="{0D9A5703-4BFA-6246-88E1-90370840F7ED}" type="presOf" srcId="{8EBD861F-68B1-4B3E-9CB5-EFE797760BC3}" destId="{A7C6D00B-8C91-4239-8C27-AF41632802C0}" srcOrd="0" destOrd="0" presId="urn:microsoft.com/office/officeart/2005/8/layout/hierarchy2"/>
    <dgm:cxn modelId="{39879B0E-80E4-8F4F-B385-5B1B767E1642}" type="presOf" srcId="{1D4B13DD-23DF-4334-9885-DFA5129B50AF}" destId="{5FBB5512-8423-437B-BF37-C527ED5A3228}" srcOrd="0" destOrd="0" presId="urn:microsoft.com/office/officeart/2005/8/layout/hierarchy2"/>
    <dgm:cxn modelId="{BFD547D0-F7B1-2D46-9AD0-339298D16584}" type="presOf" srcId="{51FD2E3A-23CC-42C9-B079-FA7896FD76EC}" destId="{E9FBA52F-392D-418C-8AAE-5F76739369B1}" srcOrd="1" destOrd="0" presId="urn:microsoft.com/office/officeart/2005/8/layout/hierarchy2"/>
    <dgm:cxn modelId="{1967507D-49D9-9644-A419-A6A4916A7693}" type="presOf" srcId="{7C504BBD-4AC3-47D8-A1D9-BF04ED2445CE}" destId="{F3BB244A-7FE9-4865-A405-F2588A9307CB}" srcOrd="0" destOrd="0" presId="urn:microsoft.com/office/officeart/2005/8/layout/hierarchy2"/>
    <dgm:cxn modelId="{0A44AE07-E3F3-B04D-B118-57283AFCD481}" type="presOf" srcId="{905AB9B4-0536-4503-8172-6758293465B2}" destId="{8E7DDB02-AA33-4F03-8582-73EFF3C3E465}" srcOrd="0" destOrd="0" presId="urn:microsoft.com/office/officeart/2005/8/layout/hierarchy2"/>
    <dgm:cxn modelId="{85DF9DB9-78A5-4F32-AE9D-B3E6A4C30B73}" srcId="{9C6CE0F5-156C-4E6E-98C4-868562DB46A5}" destId="{669D2B5A-49EE-4280-810C-61EE17D7C7FD}" srcOrd="2" destOrd="0" parTransId="{D6BE3B9B-571C-4E4F-A091-AF3DD2EC2569}" sibTransId="{20FF60A5-0524-41FC-B895-5ED25BF6BAEF}"/>
    <dgm:cxn modelId="{C3057A24-75DD-134A-A7E9-AC56B8C8AB9E}" type="presOf" srcId="{AEFF42D3-702D-4241-A4FB-F07FBD4D8C1B}" destId="{1F3BB30B-5D11-494D-9FFA-36B00573EFB0}" srcOrd="0" destOrd="0" presId="urn:microsoft.com/office/officeart/2005/8/layout/hierarchy2"/>
    <dgm:cxn modelId="{CC6B45D8-C558-7F45-A79B-8406E4A391FD}" type="presOf" srcId="{16ECDA6A-B68A-4213-B835-BA3EE92450C6}" destId="{85AF107D-5CB5-4D01-8C2E-0EF08382E531}" srcOrd="0" destOrd="0" presId="urn:microsoft.com/office/officeart/2005/8/layout/hierarchy2"/>
    <dgm:cxn modelId="{8BD8E5D5-6C8D-D948-826A-F4B2147B16F7}" type="presOf" srcId="{499B29AC-08A0-4A1C-AA6D-DF6FCBB82362}" destId="{2B001C91-7258-4ACB-B186-CD4BFDD09097}" srcOrd="0" destOrd="0" presId="urn:microsoft.com/office/officeart/2005/8/layout/hierarchy2"/>
    <dgm:cxn modelId="{12175DF4-93CD-C24C-9B43-BBBC0A7E3E21}" type="presOf" srcId="{2CA6B2CE-1506-47C5-BC1F-35EBEA81EFD3}" destId="{3C7C6495-DF97-42C9-BF00-EFB524CAE78F}" srcOrd="0" destOrd="0" presId="urn:microsoft.com/office/officeart/2005/8/layout/hierarchy2"/>
    <dgm:cxn modelId="{319E1233-197F-3140-9157-BB551317BAD1}" type="presOf" srcId="{82CD6648-4F3A-4081-B87E-1C997C7EDC5B}" destId="{5E0014F9-613E-4BDC-8B50-D26B1063A773}" srcOrd="0" destOrd="0" presId="urn:microsoft.com/office/officeart/2005/8/layout/hierarchy2"/>
    <dgm:cxn modelId="{D8EF4298-402A-7145-86F0-ABC554A3BE64}" type="presOf" srcId="{AFB3A7AE-A381-4003-82ED-78FD8609D1FB}" destId="{C21E377B-28B2-4565-9BF5-BA82846EE530}" srcOrd="1" destOrd="0" presId="urn:microsoft.com/office/officeart/2005/8/layout/hierarchy2"/>
    <dgm:cxn modelId="{734A837E-AC36-A446-A0B4-930BC5B3712E}" type="presOf" srcId="{F8597ED6-EF0B-41A0-B5C9-92F0C97852D5}" destId="{F54A72CA-0AF9-40E9-949E-0DC4D61DA441}" srcOrd="0" destOrd="0" presId="urn:microsoft.com/office/officeart/2005/8/layout/hierarchy2"/>
    <dgm:cxn modelId="{CEF202FC-BE3F-A749-BCC1-5B17038AF673}" type="presOf" srcId="{F4D32F4A-AAFE-4936-A910-8F41C4D00E65}" destId="{9D3D43C5-FCDD-403C-8CFE-1350DD5348F2}" srcOrd="0" destOrd="0" presId="urn:microsoft.com/office/officeart/2005/8/layout/hierarchy2"/>
    <dgm:cxn modelId="{81731251-D44D-A745-B0DD-271CAF6E7183}" type="presOf" srcId="{0C5B460A-0652-49F7-8800-5DBEE54707C8}" destId="{B0C6A5DE-9F7A-4949-BB7D-D378A363E423}" srcOrd="0" destOrd="0" presId="urn:microsoft.com/office/officeart/2005/8/layout/hierarchy2"/>
    <dgm:cxn modelId="{FD616C48-E154-4F9D-A4DD-B5C48197E8D0}" srcId="{A6E42F12-C765-4D12-A94D-9FA769D4DE2C}" destId="{BFAD2906-622C-43C4-B2B2-8D5ED26E531F}" srcOrd="0" destOrd="0" parTransId="{050CDDAE-EF3B-4F4A-815E-218FE466A531}" sibTransId="{2BB4FC85-5447-41A5-B5C9-B8B136BE18CA}"/>
    <dgm:cxn modelId="{5F96D9AC-EE7E-B84A-9A84-F15375473491}" type="presOf" srcId="{905AB9B4-0536-4503-8172-6758293465B2}" destId="{60E41BC3-67E5-4BC2-B70A-59F8C4FE4A67}" srcOrd="1" destOrd="0" presId="urn:microsoft.com/office/officeart/2005/8/layout/hierarchy2"/>
    <dgm:cxn modelId="{FB4DF57B-C896-0242-BC61-18B3DC4CF059}" type="presOf" srcId="{FAA06249-39FF-457C-9C0D-027292FF02FB}" destId="{B61604DC-3088-4A78-9383-664750946054}" srcOrd="0" destOrd="0" presId="urn:microsoft.com/office/officeart/2005/8/layout/hierarchy2"/>
    <dgm:cxn modelId="{7A0EF750-E482-DC4E-8968-1942A67A6547}" type="presOf" srcId="{6C95E07F-1AD3-4D0A-A2C7-E09DD0F9E560}" destId="{0F0D5494-BDA0-47E6-A443-840447CB25D6}" srcOrd="1" destOrd="0" presId="urn:microsoft.com/office/officeart/2005/8/layout/hierarchy2"/>
    <dgm:cxn modelId="{B4DD7E63-EF1E-416B-8969-E61736A092E4}" srcId="{A6E42F12-C765-4D12-A94D-9FA769D4DE2C}" destId="{1D4B13DD-23DF-4334-9885-DFA5129B50AF}" srcOrd="1" destOrd="0" parTransId="{BE9FADC2-1A93-46C3-B32C-E35F2F4F1376}" sibTransId="{FC667F7C-D3C6-47E1-87C8-B88882A429A5}"/>
    <dgm:cxn modelId="{EF2ABC6A-F8DC-6A49-B3D0-D7DA78963200}" type="presOf" srcId="{F2C4A698-2813-4464-B181-4A203DFCD94D}" destId="{E6CC5767-FA4C-4E29-852F-1D3AC40A5805}" srcOrd="0" destOrd="0" presId="urn:microsoft.com/office/officeart/2005/8/layout/hierarchy2"/>
    <dgm:cxn modelId="{F01F1714-9C3C-40F2-92C4-0DFBE1DD8901}" srcId="{6A0FFDF4-8674-4947-B746-0A7B1622BF76}" destId="{07B0FE98-DFC8-4540-BE41-878845B34C66}" srcOrd="2" destOrd="0" parTransId="{70C7F0B9-25A5-4AD5-89D4-536732D5045D}" sibTransId="{14CA6D1D-0888-4C10-BA7B-59E720F7D1AC}"/>
    <dgm:cxn modelId="{C67E92BC-B580-4E30-9590-A875BF3A623C}" srcId="{499B29AC-08A0-4A1C-AA6D-DF6FCBB82362}" destId="{77C65769-4AFF-4A6F-9A57-2BB2791BB479}" srcOrd="1" destOrd="0" parTransId="{6F180682-ADA5-48D3-AB26-AEFBC37EC145}" sibTransId="{69924434-4AEA-4341-85CE-87769976EED8}"/>
    <dgm:cxn modelId="{944ADA01-EBFC-7849-828D-60FA465AC149}" type="presOf" srcId="{5A81B591-B16A-40BA-96BF-05882C74831B}" destId="{EC0EBFF3-D1F5-4F46-8B70-8CE26C882638}" srcOrd="1" destOrd="0" presId="urn:microsoft.com/office/officeart/2005/8/layout/hierarchy2"/>
    <dgm:cxn modelId="{0A7C4E11-D72C-7A4E-9327-B0C21588DF0E}" type="presOf" srcId="{CB2B52D2-3832-4574-8ED4-D9D2C09DBAE6}" destId="{DEA5C713-2C13-4135-960B-41996E12EE62}" srcOrd="0" destOrd="0" presId="urn:microsoft.com/office/officeart/2005/8/layout/hierarchy2"/>
    <dgm:cxn modelId="{6475E3CF-EAE9-7240-B146-B5B1CF399BB5}" type="presOf" srcId="{4FC73917-D616-4D85-A6B9-4B564DA1667B}" destId="{8C56A9A6-478E-4F60-96A6-9A01A30CDAFC}" srcOrd="0" destOrd="0" presId="urn:microsoft.com/office/officeart/2005/8/layout/hierarchy2"/>
    <dgm:cxn modelId="{04803579-294B-42F1-8885-99CB0D02648C}" srcId="{FEBDCAC5-293F-47B3-9336-A1BEBB229B32}" destId="{A8F7D269-6789-4383-A185-84A7E64216E7}" srcOrd="1" destOrd="0" parTransId="{04BA8738-1547-4E24-ADD1-B2FACC20E96B}" sibTransId="{DCD02628-DA49-47F4-B2AB-CFB2DAB64912}"/>
    <dgm:cxn modelId="{FD7B32B4-F221-8148-9E0D-B2F66C99925D}" type="presOf" srcId="{70C7F0B9-25A5-4AD5-89D4-536732D5045D}" destId="{527B2144-48C6-40CB-98A4-9C52F36E51CF}" srcOrd="0" destOrd="0" presId="urn:microsoft.com/office/officeart/2005/8/layout/hierarchy2"/>
    <dgm:cxn modelId="{87F9F3B9-68A0-1844-9A69-D8257FBDE0EA}" type="presOf" srcId="{050CDDAE-EF3B-4F4A-815E-218FE466A531}" destId="{B2C36114-86DC-404C-A63E-8B9CDA6108B9}" srcOrd="0" destOrd="0" presId="urn:microsoft.com/office/officeart/2005/8/layout/hierarchy2"/>
    <dgm:cxn modelId="{2FF73DF6-4331-5548-A53B-F764D517F015}" type="presOf" srcId="{D6BE3B9B-571C-4E4F-A091-AF3DD2EC2569}" destId="{5C915195-8673-4B28-95FB-50EF6B64209D}" srcOrd="0" destOrd="0" presId="urn:microsoft.com/office/officeart/2005/8/layout/hierarchy2"/>
    <dgm:cxn modelId="{4281BDD4-BDEA-6C4A-8E09-5EB2ECAA603D}" type="presOf" srcId="{427EFEB8-0FFC-458B-BF0B-5C4F03EEDAD0}" destId="{A468AC34-BA93-420E-B9C6-AABDFE907F68}" srcOrd="0" destOrd="0" presId="urn:microsoft.com/office/officeart/2005/8/layout/hierarchy2"/>
    <dgm:cxn modelId="{673DCBC0-9562-3643-B7F3-EF148CAA2C9B}" type="presOf" srcId="{F4D32F4A-AAFE-4936-A910-8F41C4D00E65}" destId="{86B59A97-1A94-40DB-B850-8B03B2A1C4CC}" srcOrd="1" destOrd="0" presId="urn:microsoft.com/office/officeart/2005/8/layout/hierarchy2"/>
    <dgm:cxn modelId="{DBBE565D-F50C-424C-AFE2-5332E01F835D}" srcId="{FD2728AF-A3FB-4A25-9B4F-0D6E4442CEA6}" destId="{64BA8C40-BCC7-40E7-BAE9-3ABC29FE2108}" srcOrd="1" destOrd="0" parTransId="{905AB9B4-0536-4503-8172-6758293465B2}" sibTransId="{8DF8FED0-8D12-487E-9F2E-547084746312}"/>
    <dgm:cxn modelId="{54F5B7C8-BFC1-0248-AC7C-DDA30091330E}" type="presOf" srcId="{5A81B591-B16A-40BA-96BF-05882C74831B}" destId="{0F8A97E3-A796-4BFE-8A3F-0A47B248CD6E}" srcOrd="0" destOrd="0" presId="urn:microsoft.com/office/officeart/2005/8/layout/hierarchy2"/>
    <dgm:cxn modelId="{FAB163AD-A15D-724A-8200-633F7B80B02F}" type="presOf" srcId="{FEBDCAC5-293F-47B3-9336-A1BEBB229B32}" destId="{A0D35327-04B4-4EB0-A4D4-E4BF93D28B8A}" srcOrd="0" destOrd="0" presId="urn:microsoft.com/office/officeart/2005/8/layout/hierarchy2"/>
    <dgm:cxn modelId="{FC43A96E-37A6-8944-B9EC-8218891F0A3F}" type="presOf" srcId="{9C6CE0F5-156C-4E6E-98C4-868562DB46A5}" destId="{B7CB1B4E-6E5E-46C5-87FB-34A507F2EAA8}" srcOrd="0" destOrd="0" presId="urn:microsoft.com/office/officeart/2005/8/layout/hierarchy2"/>
    <dgm:cxn modelId="{85AA96BE-0455-7C4C-8491-B0224F72857B}" type="presOf" srcId="{3C50E372-3583-4A8B-94E6-298DFA62AA12}" destId="{A51DDA1A-4206-4961-BD7C-6742BF3C95BC}" srcOrd="0" destOrd="0" presId="urn:microsoft.com/office/officeart/2005/8/layout/hierarchy2"/>
    <dgm:cxn modelId="{DE8A518D-B89C-8749-88CA-9CCA4D3561A7}" type="presOf" srcId="{050CDDAE-EF3B-4F4A-815E-218FE466A531}" destId="{EC3D9250-512E-4B11-BE03-BCFC3C36ECC4}" srcOrd="1" destOrd="0" presId="urn:microsoft.com/office/officeart/2005/8/layout/hierarchy2"/>
    <dgm:cxn modelId="{3E5F16BC-AB1D-F048-81DF-D15BB18DB8BC}" type="presOf" srcId="{F82963E5-C75B-42AF-836B-46D647F14452}" destId="{1A074DA8-A335-48A2-A6A3-FD9525671F0F}" srcOrd="1" destOrd="0" presId="urn:microsoft.com/office/officeart/2005/8/layout/hierarchy2"/>
    <dgm:cxn modelId="{C09C73CD-9FA6-437E-AA5D-DAFBD3070533}" srcId="{6A0FFDF4-8674-4947-B746-0A7B1622BF76}" destId="{1D3204A8-CC6C-4233-AA87-677C43D2E637}" srcOrd="1" destOrd="0" parTransId="{2CA6B2CE-1506-47C5-BC1F-35EBEA81EFD3}" sibTransId="{777F0CA9-6F27-4685-963A-858F4CB40772}"/>
    <dgm:cxn modelId="{D8F4EC2E-E175-4D46-96AA-7FB87CFDE7BD}" type="presParOf" srcId="{88F116E6-1CF2-4BD5-890C-E580CE0CF5EC}" destId="{1D186D0D-30BA-492D-8CDD-FE12A644D6BF}" srcOrd="0" destOrd="0" presId="urn:microsoft.com/office/officeart/2005/8/layout/hierarchy2"/>
    <dgm:cxn modelId="{56EE4A4C-0472-C04A-BEB5-0B19538D093E}" type="presParOf" srcId="{1D186D0D-30BA-492D-8CDD-FE12A644D6BF}" destId="{99FFFEC7-12E1-44B0-9D4F-26F5A8123D39}" srcOrd="0" destOrd="0" presId="urn:microsoft.com/office/officeart/2005/8/layout/hierarchy2"/>
    <dgm:cxn modelId="{500733FF-C8A7-1C47-904B-FB0127C08E99}" type="presParOf" srcId="{1D186D0D-30BA-492D-8CDD-FE12A644D6BF}" destId="{A4A758A8-DF47-4AEF-B726-02118B436C57}" srcOrd="1" destOrd="0" presId="urn:microsoft.com/office/officeart/2005/8/layout/hierarchy2"/>
    <dgm:cxn modelId="{71332DC4-3242-5E4D-97BE-1A6B98FA9AB4}" type="presParOf" srcId="{A4A758A8-DF47-4AEF-B726-02118B436C57}" destId="{486AB616-0EF9-494C-A368-C0555BC6C448}" srcOrd="0" destOrd="0" presId="urn:microsoft.com/office/officeart/2005/8/layout/hierarchy2"/>
    <dgm:cxn modelId="{956D3D45-F6E7-2B45-BC44-2CB5B442584B}" type="presParOf" srcId="{486AB616-0EF9-494C-A368-C0555BC6C448}" destId="{19DCC3C1-B9E5-47DD-8E3E-C78682CF2BEB}" srcOrd="0" destOrd="0" presId="urn:microsoft.com/office/officeart/2005/8/layout/hierarchy2"/>
    <dgm:cxn modelId="{EA1E7158-D98C-A640-85B2-25DF9F1BA6B2}" type="presParOf" srcId="{A4A758A8-DF47-4AEF-B726-02118B436C57}" destId="{DB113F05-937D-4B14-915C-31A082F37021}" srcOrd="1" destOrd="0" presId="urn:microsoft.com/office/officeart/2005/8/layout/hierarchy2"/>
    <dgm:cxn modelId="{8CE3AA36-4BB7-0A41-966B-B7518BF5ECD1}" type="presParOf" srcId="{DB113F05-937D-4B14-915C-31A082F37021}" destId="{A0D35327-04B4-4EB0-A4D4-E4BF93D28B8A}" srcOrd="0" destOrd="0" presId="urn:microsoft.com/office/officeart/2005/8/layout/hierarchy2"/>
    <dgm:cxn modelId="{A98F60BB-24BF-7A45-BF40-7E951B66126E}" type="presParOf" srcId="{DB113F05-937D-4B14-915C-31A082F37021}" destId="{39EB5381-3BFB-4DCE-903F-0DB5E9B285A2}" srcOrd="1" destOrd="0" presId="urn:microsoft.com/office/officeart/2005/8/layout/hierarchy2"/>
    <dgm:cxn modelId="{33996295-241D-3140-AAAF-7264CA945B2F}" type="presParOf" srcId="{39EB5381-3BFB-4DCE-903F-0DB5E9B285A2}" destId="{E71EC9A9-E9C8-466F-A3F4-234C6A73C22C}" srcOrd="0" destOrd="0" presId="urn:microsoft.com/office/officeart/2005/8/layout/hierarchy2"/>
    <dgm:cxn modelId="{D698A431-29F9-F14C-9103-B008E1E6824B}" type="presParOf" srcId="{E71EC9A9-E9C8-466F-A3F4-234C6A73C22C}" destId="{2E4AB36C-66B6-478B-AC1F-579D5446836A}" srcOrd="0" destOrd="0" presId="urn:microsoft.com/office/officeart/2005/8/layout/hierarchy2"/>
    <dgm:cxn modelId="{CE719160-2F5C-3A4C-BE6D-8EA4C743E0EF}" type="presParOf" srcId="{39EB5381-3BFB-4DCE-903F-0DB5E9B285A2}" destId="{2C1A66A4-7D02-4E59-802E-4F45BCD47EF1}" srcOrd="1" destOrd="0" presId="urn:microsoft.com/office/officeart/2005/8/layout/hierarchy2"/>
    <dgm:cxn modelId="{434F5CC4-F188-BC4D-8A21-3D2B8B8823DB}" type="presParOf" srcId="{2C1A66A4-7D02-4E59-802E-4F45BCD47EF1}" destId="{4A9853B3-48A9-45E2-AA6E-D16E73E82E10}" srcOrd="0" destOrd="0" presId="urn:microsoft.com/office/officeart/2005/8/layout/hierarchy2"/>
    <dgm:cxn modelId="{190B523A-6784-6A4B-93B8-B893235BC0FF}" type="presParOf" srcId="{2C1A66A4-7D02-4E59-802E-4F45BCD47EF1}" destId="{8D7350B0-C4F9-47F7-A0CB-6F01A776D753}" srcOrd="1" destOrd="0" presId="urn:microsoft.com/office/officeart/2005/8/layout/hierarchy2"/>
    <dgm:cxn modelId="{E496EABD-A9B1-C948-95B0-F537364553A3}" type="presParOf" srcId="{39EB5381-3BFB-4DCE-903F-0DB5E9B285A2}" destId="{CB359D36-05D3-4A62-B0F0-A679FD49221E}" srcOrd="2" destOrd="0" presId="urn:microsoft.com/office/officeart/2005/8/layout/hierarchy2"/>
    <dgm:cxn modelId="{2B787425-F3BD-F546-B178-EBE47C0B1A90}" type="presParOf" srcId="{CB359D36-05D3-4A62-B0F0-A679FD49221E}" destId="{0FE9A021-C19A-45C1-9CF1-4838FB4C2866}" srcOrd="0" destOrd="0" presId="urn:microsoft.com/office/officeart/2005/8/layout/hierarchy2"/>
    <dgm:cxn modelId="{9F83463E-157E-7640-9F2D-D7AA43C6258E}" type="presParOf" srcId="{39EB5381-3BFB-4DCE-903F-0DB5E9B285A2}" destId="{2D0E1970-991F-4A55-9228-873DD959AA8C}" srcOrd="3" destOrd="0" presId="urn:microsoft.com/office/officeart/2005/8/layout/hierarchy2"/>
    <dgm:cxn modelId="{AE88B701-5207-8C45-8D08-D16C85068F80}" type="presParOf" srcId="{2D0E1970-991F-4A55-9228-873DD959AA8C}" destId="{F9239191-F9C0-42AD-B5F7-0A8EBAB3F8A1}" srcOrd="0" destOrd="0" presId="urn:microsoft.com/office/officeart/2005/8/layout/hierarchy2"/>
    <dgm:cxn modelId="{56023AFC-F1F7-6F4F-A875-9EF2CE06C405}" type="presParOf" srcId="{2D0E1970-991F-4A55-9228-873DD959AA8C}" destId="{E2D7AB49-F4BD-41D3-9242-5D3DAFCF2DC5}" srcOrd="1" destOrd="0" presId="urn:microsoft.com/office/officeart/2005/8/layout/hierarchy2"/>
    <dgm:cxn modelId="{E8C39CB4-B101-4A4B-B407-CD57806F2F89}" type="presParOf" srcId="{39EB5381-3BFB-4DCE-903F-0DB5E9B285A2}" destId="{6506A603-66DC-44C0-8EB4-3E3AE359D683}" srcOrd="4" destOrd="0" presId="urn:microsoft.com/office/officeart/2005/8/layout/hierarchy2"/>
    <dgm:cxn modelId="{77271510-A114-D648-8E53-43D572676527}" type="presParOf" srcId="{6506A603-66DC-44C0-8EB4-3E3AE359D683}" destId="{D2910710-A3EC-4B34-BFE6-90624A627109}" srcOrd="0" destOrd="0" presId="urn:microsoft.com/office/officeart/2005/8/layout/hierarchy2"/>
    <dgm:cxn modelId="{E3E3176F-D635-BE40-893D-A55FB5626351}" type="presParOf" srcId="{39EB5381-3BFB-4DCE-903F-0DB5E9B285A2}" destId="{26AA5A09-393B-4955-98AE-0A42E194C8A1}" srcOrd="5" destOrd="0" presId="urn:microsoft.com/office/officeart/2005/8/layout/hierarchy2"/>
    <dgm:cxn modelId="{10DF4899-EB71-5241-A8C8-F5EAE80E0D95}" type="presParOf" srcId="{26AA5A09-393B-4955-98AE-0A42E194C8A1}" destId="{5E0014F9-613E-4BDC-8B50-D26B1063A773}" srcOrd="0" destOrd="0" presId="urn:microsoft.com/office/officeart/2005/8/layout/hierarchy2"/>
    <dgm:cxn modelId="{C315C285-D39E-6940-A37A-7FD9EAF8E73C}" type="presParOf" srcId="{26AA5A09-393B-4955-98AE-0A42E194C8A1}" destId="{19E6EADA-B263-401A-A99C-802D46E9039C}" srcOrd="1" destOrd="0" presId="urn:microsoft.com/office/officeart/2005/8/layout/hierarchy2"/>
    <dgm:cxn modelId="{01D68D78-5CD8-D84B-AE9A-61B6F6E4DE41}" type="presParOf" srcId="{39EB5381-3BFB-4DCE-903F-0DB5E9B285A2}" destId="{A51DDA1A-4206-4961-BD7C-6742BF3C95BC}" srcOrd="6" destOrd="0" presId="urn:microsoft.com/office/officeart/2005/8/layout/hierarchy2"/>
    <dgm:cxn modelId="{0ABCC926-909E-DC46-9CCE-FCDC5854825C}" type="presParOf" srcId="{A51DDA1A-4206-4961-BD7C-6742BF3C95BC}" destId="{016FACCA-1DB9-4631-8F51-A9A59AFA334B}" srcOrd="0" destOrd="0" presId="urn:microsoft.com/office/officeart/2005/8/layout/hierarchy2"/>
    <dgm:cxn modelId="{A7F346A6-2B90-B844-A6AE-E92CA17D2701}" type="presParOf" srcId="{39EB5381-3BFB-4DCE-903F-0DB5E9B285A2}" destId="{CCBDFEF2-D87E-48DC-8DA8-727B6BFDBC4E}" srcOrd="7" destOrd="0" presId="urn:microsoft.com/office/officeart/2005/8/layout/hierarchy2"/>
    <dgm:cxn modelId="{AE83D9D6-C007-1548-BB8F-4EC6BDCB1EF8}" type="presParOf" srcId="{CCBDFEF2-D87E-48DC-8DA8-727B6BFDBC4E}" destId="{2B001C91-7258-4ACB-B186-CD4BFDD09097}" srcOrd="0" destOrd="0" presId="urn:microsoft.com/office/officeart/2005/8/layout/hierarchy2"/>
    <dgm:cxn modelId="{88FECA70-85F5-AF4C-93A3-19891E1CEEA7}" type="presParOf" srcId="{CCBDFEF2-D87E-48DC-8DA8-727B6BFDBC4E}" destId="{7FC010DE-F980-4AEA-9F5F-F2A2C606B3E3}" srcOrd="1" destOrd="0" presId="urn:microsoft.com/office/officeart/2005/8/layout/hierarchy2"/>
    <dgm:cxn modelId="{20A55553-C062-DD45-8F65-B4DD19725EC3}" type="presParOf" srcId="{7FC010DE-F980-4AEA-9F5F-F2A2C606B3E3}" destId="{A7C6D00B-8C91-4239-8C27-AF41632802C0}" srcOrd="0" destOrd="0" presId="urn:microsoft.com/office/officeart/2005/8/layout/hierarchy2"/>
    <dgm:cxn modelId="{42316333-5622-0D44-A1C8-5EB39CE5CA9F}" type="presParOf" srcId="{A7C6D00B-8C91-4239-8C27-AF41632802C0}" destId="{12021DF9-8F6E-48AC-A084-B8701B12CA84}" srcOrd="0" destOrd="0" presId="urn:microsoft.com/office/officeart/2005/8/layout/hierarchy2"/>
    <dgm:cxn modelId="{9F9017FD-FD93-A04A-A914-1F887DFC0940}" type="presParOf" srcId="{7FC010DE-F980-4AEA-9F5F-F2A2C606B3E3}" destId="{37B73D0F-8381-4E5C-A4FA-E8E2DD4C48C3}" srcOrd="1" destOrd="0" presId="urn:microsoft.com/office/officeart/2005/8/layout/hierarchy2"/>
    <dgm:cxn modelId="{F76FD3B8-8D5C-8B4A-8025-900FD58A487A}" type="presParOf" srcId="{37B73D0F-8381-4E5C-A4FA-E8E2DD4C48C3}" destId="{632DD8B8-81DB-4CFD-86D4-8E504B603B15}" srcOrd="0" destOrd="0" presId="urn:microsoft.com/office/officeart/2005/8/layout/hierarchy2"/>
    <dgm:cxn modelId="{D8EEE0B4-58CB-4B4B-80BA-ECDF0CEBA03F}" type="presParOf" srcId="{37B73D0F-8381-4E5C-A4FA-E8E2DD4C48C3}" destId="{AE91EB5F-34DB-4C73-A221-C3E44197AB8C}" srcOrd="1" destOrd="0" presId="urn:microsoft.com/office/officeart/2005/8/layout/hierarchy2"/>
    <dgm:cxn modelId="{9CEAF415-6625-CC4E-9CEC-0B94104722D0}" type="presParOf" srcId="{7FC010DE-F980-4AEA-9F5F-F2A2C606B3E3}" destId="{4A8D5FAF-51AB-4062-9C7F-A06DABB8E41D}" srcOrd="2" destOrd="0" presId="urn:microsoft.com/office/officeart/2005/8/layout/hierarchy2"/>
    <dgm:cxn modelId="{27F407F9-0353-A24E-B5B5-A219616241DE}" type="presParOf" srcId="{4A8D5FAF-51AB-4062-9C7F-A06DABB8E41D}" destId="{57A4F615-B45D-4B54-8B5E-C479214EE7F6}" srcOrd="0" destOrd="0" presId="urn:microsoft.com/office/officeart/2005/8/layout/hierarchy2"/>
    <dgm:cxn modelId="{A650A230-71EE-2044-BD3C-30FAA099399D}" type="presParOf" srcId="{7FC010DE-F980-4AEA-9F5F-F2A2C606B3E3}" destId="{EE20D798-1922-4C85-A251-BFA6E60880CE}" srcOrd="3" destOrd="0" presId="urn:microsoft.com/office/officeart/2005/8/layout/hierarchy2"/>
    <dgm:cxn modelId="{7B8E3587-6CAC-014D-80F9-8C04F086BFF2}" type="presParOf" srcId="{EE20D798-1922-4C85-A251-BFA6E60880CE}" destId="{00AD6FDB-BB11-4104-BE48-7581C394B997}" srcOrd="0" destOrd="0" presId="urn:microsoft.com/office/officeart/2005/8/layout/hierarchy2"/>
    <dgm:cxn modelId="{E0C104F2-2983-434A-A83C-19D9403F57BD}" type="presParOf" srcId="{EE20D798-1922-4C85-A251-BFA6E60880CE}" destId="{7D2D2251-2065-4D16-A8DB-A6872734E524}" srcOrd="1" destOrd="0" presId="urn:microsoft.com/office/officeart/2005/8/layout/hierarchy2"/>
    <dgm:cxn modelId="{674A7CFF-17CB-CD43-83C4-6997F4582DE6}" type="presParOf" srcId="{A4A758A8-DF47-4AEF-B726-02118B436C57}" destId="{9DA0E749-8F60-438B-9B9F-2542BA6A1762}" srcOrd="2" destOrd="0" presId="urn:microsoft.com/office/officeart/2005/8/layout/hierarchy2"/>
    <dgm:cxn modelId="{18B65D11-28C0-7D40-B3D0-35218B4710D5}" type="presParOf" srcId="{9DA0E749-8F60-438B-9B9F-2542BA6A1762}" destId="{E9FBA52F-392D-418C-8AAE-5F76739369B1}" srcOrd="0" destOrd="0" presId="urn:microsoft.com/office/officeart/2005/8/layout/hierarchy2"/>
    <dgm:cxn modelId="{DD234FD4-05F1-734F-B9D2-E33F084D3E64}" type="presParOf" srcId="{A4A758A8-DF47-4AEF-B726-02118B436C57}" destId="{D24B29C5-6B80-4CF5-A366-4F195303533E}" srcOrd="3" destOrd="0" presId="urn:microsoft.com/office/officeart/2005/8/layout/hierarchy2"/>
    <dgm:cxn modelId="{1AEFFA6A-E08D-BD4A-95B3-6368D98CCD60}" type="presParOf" srcId="{D24B29C5-6B80-4CF5-A366-4F195303533E}" destId="{1133321E-BF0C-4B41-A23C-38D707837FDD}" srcOrd="0" destOrd="0" presId="urn:microsoft.com/office/officeart/2005/8/layout/hierarchy2"/>
    <dgm:cxn modelId="{4FEB602F-7F66-564C-9BD9-CEB633857ADE}" type="presParOf" srcId="{D24B29C5-6B80-4CF5-A366-4F195303533E}" destId="{95E4AE5A-6DF5-436D-8E61-909067EF2DF8}" srcOrd="1" destOrd="0" presId="urn:microsoft.com/office/officeart/2005/8/layout/hierarchy2"/>
    <dgm:cxn modelId="{0468E38E-5150-544F-978C-7B911F6ECCFD}" type="presParOf" srcId="{95E4AE5A-6DF5-436D-8E61-909067EF2DF8}" destId="{F7C3BA76-9F01-4019-8BF9-5DA6D6F31A78}" srcOrd="0" destOrd="0" presId="urn:microsoft.com/office/officeart/2005/8/layout/hierarchy2"/>
    <dgm:cxn modelId="{9678A6EA-3A92-7247-80DC-C95E3A01B6C4}" type="presParOf" srcId="{F7C3BA76-9F01-4019-8BF9-5DA6D6F31A78}" destId="{1A074DA8-A335-48A2-A6A3-FD9525671F0F}" srcOrd="0" destOrd="0" presId="urn:microsoft.com/office/officeart/2005/8/layout/hierarchy2"/>
    <dgm:cxn modelId="{D33ED7CD-6FE8-CE49-8EA4-A405FA0E46F5}" type="presParOf" srcId="{95E4AE5A-6DF5-436D-8E61-909067EF2DF8}" destId="{AAFFEDE2-151E-465D-89E9-9104E24B75F2}" srcOrd="1" destOrd="0" presId="urn:microsoft.com/office/officeart/2005/8/layout/hierarchy2"/>
    <dgm:cxn modelId="{761D0C60-0E0A-FE45-924D-96D0A053E209}" type="presParOf" srcId="{AAFFEDE2-151E-465D-89E9-9104E24B75F2}" destId="{A7CDB472-F32F-4F3C-8EFB-9873D9B9DAE6}" srcOrd="0" destOrd="0" presId="urn:microsoft.com/office/officeart/2005/8/layout/hierarchy2"/>
    <dgm:cxn modelId="{120B1AA2-C9C8-4741-A0DE-0888BE2AC501}" type="presParOf" srcId="{AAFFEDE2-151E-465D-89E9-9104E24B75F2}" destId="{1B20111A-B203-421D-94E3-2B07FA7E423D}" srcOrd="1" destOrd="0" presId="urn:microsoft.com/office/officeart/2005/8/layout/hierarchy2"/>
    <dgm:cxn modelId="{F95C5B98-0C56-F44C-B117-02C7F3FECD7F}" type="presParOf" srcId="{1B20111A-B203-421D-94E3-2B07FA7E423D}" destId="{B2C36114-86DC-404C-A63E-8B9CDA6108B9}" srcOrd="0" destOrd="0" presId="urn:microsoft.com/office/officeart/2005/8/layout/hierarchy2"/>
    <dgm:cxn modelId="{89E8BFE3-AF9D-B144-9F60-7CEC9A407770}" type="presParOf" srcId="{B2C36114-86DC-404C-A63E-8B9CDA6108B9}" destId="{EC3D9250-512E-4B11-BE03-BCFC3C36ECC4}" srcOrd="0" destOrd="0" presId="urn:microsoft.com/office/officeart/2005/8/layout/hierarchy2"/>
    <dgm:cxn modelId="{53E8466D-8FE6-074E-9CFF-541745B7B028}" type="presParOf" srcId="{1B20111A-B203-421D-94E3-2B07FA7E423D}" destId="{6D03E638-18C3-4BA8-BCDE-25C3A54CF66F}" srcOrd="1" destOrd="0" presId="urn:microsoft.com/office/officeart/2005/8/layout/hierarchy2"/>
    <dgm:cxn modelId="{D52D2333-4047-CE42-89DB-F0955645494B}" type="presParOf" srcId="{6D03E638-18C3-4BA8-BCDE-25C3A54CF66F}" destId="{252E4B20-22FF-451C-B4F1-C499524601EC}" srcOrd="0" destOrd="0" presId="urn:microsoft.com/office/officeart/2005/8/layout/hierarchy2"/>
    <dgm:cxn modelId="{211EA466-2FC8-BE44-AD8D-F3E1D77C60C5}" type="presParOf" srcId="{6D03E638-18C3-4BA8-BCDE-25C3A54CF66F}" destId="{B905E713-277E-4AE9-BBEF-ECBCDBB9BE28}" srcOrd="1" destOrd="0" presId="urn:microsoft.com/office/officeart/2005/8/layout/hierarchy2"/>
    <dgm:cxn modelId="{43556CE0-6EAA-FC40-A91B-D32514031D73}" type="presParOf" srcId="{B905E713-277E-4AE9-BBEF-ECBCDBB9BE28}" destId="{9D3D43C5-FCDD-403C-8CFE-1350DD5348F2}" srcOrd="0" destOrd="0" presId="urn:microsoft.com/office/officeart/2005/8/layout/hierarchy2"/>
    <dgm:cxn modelId="{035459BA-0900-B440-8479-8CEF0B6EE451}" type="presParOf" srcId="{9D3D43C5-FCDD-403C-8CFE-1350DD5348F2}" destId="{86B59A97-1A94-40DB-B850-8B03B2A1C4CC}" srcOrd="0" destOrd="0" presId="urn:microsoft.com/office/officeart/2005/8/layout/hierarchy2"/>
    <dgm:cxn modelId="{EB13B91C-9FFE-AD4C-ADA1-927A5111FB00}" type="presParOf" srcId="{B905E713-277E-4AE9-BBEF-ECBCDBB9BE28}" destId="{30E0079D-7DF3-4AFA-BF20-5007D922CF3F}" srcOrd="1" destOrd="0" presId="urn:microsoft.com/office/officeart/2005/8/layout/hierarchy2"/>
    <dgm:cxn modelId="{10451847-9BCF-E54D-92CD-190544BB9A76}" type="presParOf" srcId="{30E0079D-7DF3-4AFA-BF20-5007D922CF3F}" destId="{CB699247-3833-4703-9B3B-52DEA29D5AE5}" srcOrd="0" destOrd="0" presId="urn:microsoft.com/office/officeart/2005/8/layout/hierarchy2"/>
    <dgm:cxn modelId="{DBA11E78-E862-5349-BD6C-02FD28AA7BF1}" type="presParOf" srcId="{30E0079D-7DF3-4AFA-BF20-5007D922CF3F}" destId="{020C9385-D1AF-4FE6-A4A7-EA713F1FC0FD}" srcOrd="1" destOrd="0" presId="urn:microsoft.com/office/officeart/2005/8/layout/hierarchy2"/>
    <dgm:cxn modelId="{4C8BFAD2-68ED-AC43-8502-DA172BF02CE6}" type="presParOf" srcId="{B905E713-277E-4AE9-BBEF-ECBCDBB9BE28}" destId="{E82A1518-9B57-4DF2-B828-8A7AF1BA87CB}" srcOrd="2" destOrd="0" presId="urn:microsoft.com/office/officeart/2005/8/layout/hierarchy2"/>
    <dgm:cxn modelId="{86EA494E-9A3A-DA42-9A5B-5E3D6844B236}" type="presParOf" srcId="{E82A1518-9B57-4DF2-B828-8A7AF1BA87CB}" destId="{E5D2E9A2-C2AA-4E28-853F-7B9326E1DAAE}" srcOrd="0" destOrd="0" presId="urn:microsoft.com/office/officeart/2005/8/layout/hierarchy2"/>
    <dgm:cxn modelId="{40E73FA5-EEF1-0546-82B5-A5744D2E70D2}" type="presParOf" srcId="{B905E713-277E-4AE9-BBEF-ECBCDBB9BE28}" destId="{6896B352-F223-4340-BF97-EFB916B1736E}" srcOrd="3" destOrd="0" presId="urn:microsoft.com/office/officeart/2005/8/layout/hierarchy2"/>
    <dgm:cxn modelId="{55855AF7-B359-6D4B-9681-D1A035CE3596}" type="presParOf" srcId="{6896B352-F223-4340-BF97-EFB916B1736E}" destId="{1C7C13B7-3228-4CB7-9E80-8DE6812EDA3A}" srcOrd="0" destOrd="0" presId="urn:microsoft.com/office/officeart/2005/8/layout/hierarchy2"/>
    <dgm:cxn modelId="{919FF6D2-08DF-EF4B-9384-7CD2BEAA9A8F}" type="presParOf" srcId="{6896B352-F223-4340-BF97-EFB916B1736E}" destId="{065912EF-73E5-4D3D-A7D3-1964DFEE06AC}" srcOrd="1" destOrd="0" presId="urn:microsoft.com/office/officeart/2005/8/layout/hierarchy2"/>
    <dgm:cxn modelId="{01860C4E-1E75-E64E-B647-0EED29DE0CC4}" type="presParOf" srcId="{1B20111A-B203-421D-94E3-2B07FA7E423D}" destId="{E518DF98-EC1E-40A3-81D4-AEDC704133F1}" srcOrd="2" destOrd="0" presId="urn:microsoft.com/office/officeart/2005/8/layout/hierarchy2"/>
    <dgm:cxn modelId="{D7B40201-9697-C249-8B3E-B3A8AE74DD3A}" type="presParOf" srcId="{E518DF98-EC1E-40A3-81D4-AEDC704133F1}" destId="{492A7702-6D52-4310-ACFF-2D9F63C45F60}" srcOrd="0" destOrd="0" presId="urn:microsoft.com/office/officeart/2005/8/layout/hierarchy2"/>
    <dgm:cxn modelId="{DA327307-C927-8A4F-B369-6EC254A37966}" type="presParOf" srcId="{1B20111A-B203-421D-94E3-2B07FA7E423D}" destId="{1930256B-5398-4163-83FB-5C255F832107}" srcOrd="3" destOrd="0" presId="urn:microsoft.com/office/officeart/2005/8/layout/hierarchy2"/>
    <dgm:cxn modelId="{2F743908-A627-EE40-93C2-15DB4A9365D8}" type="presParOf" srcId="{1930256B-5398-4163-83FB-5C255F832107}" destId="{5FBB5512-8423-437B-BF37-C527ED5A3228}" srcOrd="0" destOrd="0" presId="urn:microsoft.com/office/officeart/2005/8/layout/hierarchy2"/>
    <dgm:cxn modelId="{BCAE4F55-7BDB-7644-B3C7-EA308BACD4F2}" type="presParOf" srcId="{1930256B-5398-4163-83FB-5C255F832107}" destId="{1C4610C7-3F42-482D-A7ED-D36A81AC3D33}" srcOrd="1" destOrd="0" presId="urn:microsoft.com/office/officeart/2005/8/layout/hierarchy2"/>
    <dgm:cxn modelId="{64A24C15-FB34-694B-987C-0E2F359D0572}" type="presParOf" srcId="{1B20111A-B203-421D-94E3-2B07FA7E423D}" destId="{C363F8B0-7D7F-419A-9D12-815897B662C2}" srcOrd="4" destOrd="0" presId="urn:microsoft.com/office/officeart/2005/8/layout/hierarchy2"/>
    <dgm:cxn modelId="{70B9AB68-8E8C-F54D-8F38-E412F6884DAB}" type="presParOf" srcId="{C363F8B0-7D7F-419A-9D12-815897B662C2}" destId="{721F4024-C8EE-45C0-BC6E-59167969799D}" srcOrd="0" destOrd="0" presId="urn:microsoft.com/office/officeart/2005/8/layout/hierarchy2"/>
    <dgm:cxn modelId="{F6EAE2FD-8B06-DD43-B713-89A945DE4451}" type="presParOf" srcId="{1B20111A-B203-421D-94E3-2B07FA7E423D}" destId="{1751BCF6-B599-4AAE-908A-A51EF195DB47}" srcOrd="5" destOrd="0" presId="urn:microsoft.com/office/officeart/2005/8/layout/hierarchy2"/>
    <dgm:cxn modelId="{2919C43C-C9CF-4A41-B6C7-92995452A647}" type="presParOf" srcId="{1751BCF6-B599-4AAE-908A-A51EF195DB47}" destId="{A468AC34-BA93-420E-B9C6-AABDFE907F68}" srcOrd="0" destOrd="0" presId="urn:microsoft.com/office/officeart/2005/8/layout/hierarchy2"/>
    <dgm:cxn modelId="{DE5B4098-F5D6-D249-8810-A5130E742B02}" type="presParOf" srcId="{1751BCF6-B599-4AAE-908A-A51EF195DB47}" destId="{3D309B27-8BC4-4390-94DC-24E5E2EE5298}" srcOrd="1" destOrd="0" presId="urn:microsoft.com/office/officeart/2005/8/layout/hierarchy2"/>
    <dgm:cxn modelId="{392EAC00-8584-AB44-B470-E5E89A80AC83}" type="presParOf" srcId="{1B20111A-B203-421D-94E3-2B07FA7E423D}" destId="{0F8A97E3-A796-4BFE-8A3F-0A47B248CD6E}" srcOrd="6" destOrd="0" presId="urn:microsoft.com/office/officeart/2005/8/layout/hierarchy2"/>
    <dgm:cxn modelId="{DBF6B88A-CCDB-D24B-8690-F0E62F21D40D}" type="presParOf" srcId="{0F8A97E3-A796-4BFE-8A3F-0A47B248CD6E}" destId="{EC0EBFF3-D1F5-4F46-8B70-8CE26C882638}" srcOrd="0" destOrd="0" presId="urn:microsoft.com/office/officeart/2005/8/layout/hierarchy2"/>
    <dgm:cxn modelId="{EE896ED9-8045-494B-8657-24D2A96511CD}" type="presParOf" srcId="{1B20111A-B203-421D-94E3-2B07FA7E423D}" destId="{A2A2E773-BFD8-4B40-994C-20D48B941E2D}" srcOrd="7" destOrd="0" presId="urn:microsoft.com/office/officeart/2005/8/layout/hierarchy2"/>
    <dgm:cxn modelId="{563239DE-3C2B-0A48-9D6B-ECA601CC85A5}" type="presParOf" srcId="{A2A2E773-BFD8-4B40-994C-20D48B941E2D}" destId="{30C5D9D0-290A-4230-A512-983AFC67DD8A}" srcOrd="0" destOrd="0" presId="urn:microsoft.com/office/officeart/2005/8/layout/hierarchy2"/>
    <dgm:cxn modelId="{126DEDC6-DBEA-9A44-92C1-85EE46EFEDA6}" type="presParOf" srcId="{A2A2E773-BFD8-4B40-994C-20D48B941E2D}" destId="{6D110AAD-4500-4F5F-BFDD-99384E4A70B1}" srcOrd="1" destOrd="0" presId="urn:microsoft.com/office/officeart/2005/8/layout/hierarchy2"/>
    <dgm:cxn modelId="{5532DB8E-4E84-8F47-A35F-2472D4C9EB9E}" type="presParOf" srcId="{6D110AAD-4500-4F5F-BFDD-99384E4A70B1}" destId="{A344131E-A8D9-4A15-956A-387393ADF3BE}" srcOrd="0" destOrd="0" presId="urn:microsoft.com/office/officeart/2005/8/layout/hierarchy2"/>
    <dgm:cxn modelId="{99349C70-2BBA-5540-9347-C3B19B507D45}" type="presParOf" srcId="{A344131E-A8D9-4A15-956A-387393ADF3BE}" destId="{2DF775A7-6A16-4C7C-9852-4527F23422D8}" srcOrd="0" destOrd="0" presId="urn:microsoft.com/office/officeart/2005/8/layout/hierarchy2"/>
    <dgm:cxn modelId="{AD02DDA5-8FFA-3A41-A602-BC7FF08044DA}" type="presParOf" srcId="{6D110AAD-4500-4F5F-BFDD-99384E4A70B1}" destId="{B3ACDA67-DED1-4F94-B7B4-9A17780660EC}" srcOrd="1" destOrd="0" presId="urn:microsoft.com/office/officeart/2005/8/layout/hierarchy2"/>
    <dgm:cxn modelId="{DCFA7E39-C30D-1045-9A8C-8D06B8AFD8D4}" type="presParOf" srcId="{B3ACDA67-DED1-4F94-B7B4-9A17780660EC}" destId="{97647528-B043-4AAE-8CB6-054E222CAA01}" srcOrd="0" destOrd="0" presId="urn:microsoft.com/office/officeart/2005/8/layout/hierarchy2"/>
    <dgm:cxn modelId="{3FB561A9-2591-6441-8836-F867FE64677C}" type="presParOf" srcId="{B3ACDA67-DED1-4F94-B7B4-9A17780660EC}" destId="{4AF635F7-1007-4569-98DC-80A8647A9CEF}" srcOrd="1" destOrd="0" presId="urn:microsoft.com/office/officeart/2005/8/layout/hierarchy2"/>
    <dgm:cxn modelId="{C0961B71-C39E-1B4E-B36A-32F303DBE02A}" type="presParOf" srcId="{6D110AAD-4500-4F5F-BFDD-99384E4A70B1}" destId="{3C7C6495-DF97-42C9-BF00-EFB524CAE78F}" srcOrd="2" destOrd="0" presId="urn:microsoft.com/office/officeart/2005/8/layout/hierarchy2"/>
    <dgm:cxn modelId="{79611DFC-6E45-134B-A18B-45B7C1F039D7}" type="presParOf" srcId="{3C7C6495-DF97-42C9-BF00-EFB524CAE78F}" destId="{8DC5562D-BBA5-4406-96C2-713C1CF918CD}" srcOrd="0" destOrd="0" presId="urn:microsoft.com/office/officeart/2005/8/layout/hierarchy2"/>
    <dgm:cxn modelId="{ADDF72D3-0AEB-834D-B78F-F9499B9C421C}" type="presParOf" srcId="{6D110AAD-4500-4F5F-BFDD-99384E4A70B1}" destId="{7B03D66E-3FAE-4D4E-9FFD-072894BF8151}" srcOrd="3" destOrd="0" presId="urn:microsoft.com/office/officeart/2005/8/layout/hierarchy2"/>
    <dgm:cxn modelId="{459F9CE1-65B0-EB44-9D8C-9297D2C0F5AF}" type="presParOf" srcId="{7B03D66E-3FAE-4D4E-9FFD-072894BF8151}" destId="{BBE628B0-37CD-4AF1-8EE4-A21E05B345CE}" srcOrd="0" destOrd="0" presId="urn:microsoft.com/office/officeart/2005/8/layout/hierarchy2"/>
    <dgm:cxn modelId="{ED10D197-5459-6C41-AE32-51B4AD29DCAA}" type="presParOf" srcId="{7B03D66E-3FAE-4D4E-9FFD-072894BF8151}" destId="{11749FD6-342B-4E34-9752-E52CAE1FAD9A}" srcOrd="1" destOrd="0" presId="urn:microsoft.com/office/officeart/2005/8/layout/hierarchy2"/>
    <dgm:cxn modelId="{8B4A6D21-5EC9-6B4D-BA7A-BB3F7D96A1A0}" type="presParOf" srcId="{6D110AAD-4500-4F5F-BFDD-99384E4A70B1}" destId="{527B2144-48C6-40CB-98A4-9C52F36E51CF}" srcOrd="4" destOrd="0" presId="urn:microsoft.com/office/officeart/2005/8/layout/hierarchy2"/>
    <dgm:cxn modelId="{B08141AA-1214-424C-AD60-828531938017}" type="presParOf" srcId="{527B2144-48C6-40CB-98A4-9C52F36E51CF}" destId="{D6205520-3943-4271-89DF-3A43910E05B6}" srcOrd="0" destOrd="0" presId="urn:microsoft.com/office/officeart/2005/8/layout/hierarchy2"/>
    <dgm:cxn modelId="{417D863F-094E-AD44-87B6-CB49B4993C45}" type="presParOf" srcId="{6D110AAD-4500-4F5F-BFDD-99384E4A70B1}" destId="{05302CD7-F4C9-4E2E-974D-7DDB3A9E7BDC}" srcOrd="5" destOrd="0" presId="urn:microsoft.com/office/officeart/2005/8/layout/hierarchy2"/>
    <dgm:cxn modelId="{9BD76476-9508-284B-A2D4-13DCE8CD0670}" type="presParOf" srcId="{05302CD7-F4C9-4E2E-974D-7DDB3A9E7BDC}" destId="{4057E677-20D4-4A78-BF88-30B0277D2C4B}" srcOrd="0" destOrd="0" presId="urn:microsoft.com/office/officeart/2005/8/layout/hierarchy2"/>
    <dgm:cxn modelId="{1FB024C6-4B1F-9145-A55A-3BAB825DF32F}" type="presParOf" srcId="{05302CD7-F4C9-4E2E-974D-7DDB3A9E7BDC}" destId="{BC09032C-409F-47D0-AF88-EB124F1E2C52}" srcOrd="1" destOrd="0" presId="urn:microsoft.com/office/officeart/2005/8/layout/hierarchy2"/>
    <dgm:cxn modelId="{23630DB4-D450-8E4E-8A93-5DF67642DA88}" type="presParOf" srcId="{1B20111A-B203-421D-94E3-2B07FA7E423D}" destId="{F54A72CA-0AF9-40E9-949E-0DC4D61DA441}" srcOrd="8" destOrd="0" presId="urn:microsoft.com/office/officeart/2005/8/layout/hierarchy2"/>
    <dgm:cxn modelId="{92CACB38-55D9-AB42-A26A-29F69441F97E}" type="presParOf" srcId="{F54A72CA-0AF9-40E9-949E-0DC4D61DA441}" destId="{6CEDCCD3-ACE4-438D-8F44-1BEF3353D6BC}" srcOrd="0" destOrd="0" presId="urn:microsoft.com/office/officeart/2005/8/layout/hierarchy2"/>
    <dgm:cxn modelId="{DDF74455-0C2F-6045-9F8B-2E225AB9AAA2}" type="presParOf" srcId="{1B20111A-B203-421D-94E3-2B07FA7E423D}" destId="{17A2FD02-1FE8-4872-A603-220253558097}" srcOrd="9" destOrd="0" presId="urn:microsoft.com/office/officeart/2005/8/layout/hierarchy2"/>
    <dgm:cxn modelId="{50BFA6AF-68F1-4C43-BDED-4F047B3BCCAB}" type="presParOf" srcId="{17A2FD02-1FE8-4872-A603-220253558097}" destId="{5A510F97-FAC6-4D46-B878-D6FE2A393CE8}" srcOrd="0" destOrd="0" presId="urn:microsoft.com/office/officeart/2005/8/layout/hierarchy2"/>
    <dgm:cxn modelId="{1CBAEDCA-4BB3-4142-A270-9A5FCAB077C8}" type="presParOf" srcId="{17A2FD02-1FE8-4872-A603-220253558097}" destId="{0F84916E-E30B-44E1-82B6-75B599373CBE}" srcOrd="1" destOrd="0" presId="urn:microsoft.com/office/officeart/2005/8/layout/hierarchy2"/>
    <dgm:cxn modelId="{DFFE9B35-0674-904A-B360-D0FADF58B63D}" type="presParOf" srcId="{95E4AE5A-6DF5-436D-8E61-909067EF2DF8}" destId="{D667D5A4-4AB4-4C0B-AAFE-64C60091CC89}" srcOrd="2" destOrd="0" presId="urn:microsoft.com/office/officeart/2005/8/layout/hierarchy2"/>
    <dgm:cxn modelId="{643173B4-7E93-C947-9A54-086B0DAF10A9}" type="presParOf" srcId="{D667D5A4-4AB4-4C0B-AAFE-64C60091CC89}" destId="{C21E377B-28B2-4565-9BF5-BA82846EE530}" srcOrd="0" destOrd="0" presId="urn:microsoft.com/office/officeart/2005/8/layout/hierarchy2"/>
    <dgm:cxn modelId="{AA89EA00-E3B2-1A44-BAF5-7C77E30047D1}" type="presParOf" srcId="{95E4AE5A-6DF5-436D-8E61-909067EF2DF8}" destId="{384CC658-88D5-418B-B6E5-74795F7CEA8D}" srcOrd="3" destOrd="0" presId="urn:microsoft.com/office/officeart/2005/8/layout/hierarchy2"/>
    <dgm:cxn modelId="{38B0E22B-4517-E14B-9D3B-3C86E90A279A}" type="presParOf" srcId="{384CC658-88D5-418B-B6E5-74795F7CEA8D}" destId="{B0C6A5DE-9F7A-4949-BB7D-D378A363E423}" srcOrd="0" destOrd="0" presId="urn:microsoft.com/office/officeart/2005/8/layout/hierarchy2"/>
    <dgm:cxn modelId="{E90ECFB4-560A-304C-961F-714CB0829F86}" type="presParOf" srcId="{384CC658-88D5-418B-B6E5-74795F7CEA8D}" destId="{24DE9612-27DA-4B14-9CBA-5B39B3B81F7F}" srcOrd="1" destOrd="0" presId="urn:microsoft.com/office/officeart/2005/8/layout/hierarchy2"/>
    <dgm:cxn modelId="{B813A01B-F982-7948-A27B-54635660773A}" type="presParOf" srcId="{24DE9612-27DA-4B14-9CBA-5B39B3B81F7F}" destId="{73BF7C09-94F0-42D3-9F91-3EA4ED7D6685}" srcOrd="0" destOrd="0" presId="urn:microsoft.com/office/officeart/2005/8/layout/hierarchy2"/>
    <dgm:cxn modelId="{60E1FA8C-8591-1348-AB43-C55E164BFB26}" type="presParOf" srcId="{73BF7C09-94F0-42D3-9F91-3EA4ED7D6685}" destId="{930A5E9C-2309-4B5D-A2B9-921DED5CC2C1}" srcOrd="0" destOrd="0" presId="urn:microsoft.com/office/officeart/2005/8/layout/hierarchy2"/>
    <dgm:cxn modelId="{F1367BEF-1590-6E46-9017-227C4F2F36F3}" type="presParOf" srcId="{24DE9612-27DA-4B14-9CBA-5B39B3B81F7F}" destId="{C1142696-B4F1-402C-B14A-71C61D469BAA}" srcOrd="1" destOrd="0" presId="urn:microsoft.com/office/officeart/2005/8/layout/hierarchy2"/>
    <dgm:cxn modelId="{13147407-DDAE-AB4E-902A-7C714CA31DC7}" type="presParOf" srcId="{C1142696-B4F1-402C-B14A-71C61D469BAA}" destId="{AA028CF2-8545-4226-B3C1-2F9DA43A2EAB}" srcOrd="0" destOrd="0" presId="urn:microsoft.com/office/officeart/2005/8/layout/hierarchy2"/>
    <dgm:cxn modelId="{1DE2A704-3387-AA41-AE3D-4053FDD61F3D}" type="presParOf" srcId="{C1142696-B4F1-402C-B14A-71C61D469BAA}" destId="{1D13B73D-5B4C-4860-8C0F-9D259F9FCD4D}" srcOrd="1" destOrd="0" presId="urn:microsoft.com/office/officeart/2005/8/layout/hierarchy2"/>
    <dgm:cxn modelId="{4C561D02-FC5F-9141-BEB9-62CE488E6E72}" type="presParOf" srcId="{24DE9612-27DA-4B14-9CBA-5B39B3B81F7F}" destId="{AC9A8814-95E7-4896-AB37-55287DA453E1}" srcOrd="2" destOrd="0" presId="urn:microsoft.com/office/officeart/2005/8/layout/hierarchy2"/>
    <dgm:cxn modelId="{BC301079-2906-3F43-889B-557B12176705}" type="presParOf" srcId="{AC9A8814-95E7-4896-AB37-55287DA453E1}" destId="{B4FF40D5-8551-44B4-AD3B-BD903843AD02}" srcOrd="0" destOrd="0" presId="urn:microsoft.com/office/officeart/2005/8/layout/hierarchy2"/>
    <dgm:cxn modelId="{3E29E6FB-6F1D-9045-B058-3C8E46A9D966}" type="presParOf" srcId="{24DE9612-27DA-4B14-9CBA-5B39B3B81F7F}" destId="{BE0F414B-2C34-4309-9DB5-200DD43A537B}" srcOrd="3" destOrd="0" presId="urn:microsoft.com/office/officeart/2005/8/layout/hierarchy2"/>
    <dgm:cxn modelId="{B846C984-EBBF-174C-B5EE-91D5431001DC}" type="presParOf" srcId="{BE0F414B-2C34-4309-9DB5-200DD43A537B}" destId="{1F3BB30B-5D11-494D-9FFA-36B00573EFB0}" srcOrd="0" destOrd="0" presId="urn:microsoft.com/office/officeart/2005/8/layout/hierarchy2"/>
    <dgm:cxn modelId="{1A8F4978-0F93-F245-A0FD-3146B295DAFA}" type="presParOf" srcId="{BE0F414B-2C34-4309-9DB5-200DD43A537B}" destId="{2590B58A-E3DA-4D7B-9A4E-D918657F29A9}" srcOrd="1" destOrd="0" presId="urn:microsoft.com/office/officeart/2005/8/layout/hierarchy2"/>
    <dgm:cxn modelId="{B9485631-DE48-394A-AA09-8AA0AB7097D4}" type="presParOf" srcId="{2590B58A-E3DA-4D7B-9A4E-D918657F29A9}" destId="{E6CC5767-FA4C-4E29-852F-1D3AC40A5805}" srcOrd="0" destOrd="0" presId="urn:microsoft.com/office/officeart/2005/8/layout/hierarchy2"/>
    <dgm:cxn modelId="{17354268-1941-C746-9952-89689490E763}" type="presParOf" srcId="{E6CC5767-FA4C-4E29-852F-1D3AC40A5805}" destId="{999F5B6B-E968-4077-AFA3-89F7EF433097}" srcOrd="0" destOrd="0" presId="urn:microsoft.com/office/officeart/2005/8/layout/hierarchy2"/>
    <dgm:cxn modelId="{564008AA-9C32-E640-9E8A-A918F1A1CE46}" type="presParOf" srcId="{2590B58A-E3DA-4D7B-9A4E-D918657F29A9}" destId="{8D7152D7-CB2E-44F5-BCC3-8429A2A2459D}" srcOrd="1" destOrd="0" presId="urn:microsoft.com/office/officeart/2005/8/layout/hierarchy2"/>
    <dgm:cxn modelId="{2370D298-C17A-454B-AD5D-AD0423871750}" type="presParOf" srcId="{8D7152D7-CB2E-44F5-BCC3-8429A2A2459D}" destId="{B11FEEFD-D568-45F2-A57F-BA88CC3DC6ED}" srcOrd="0" destOrd="0" presId="urn:microsoft.com/office/officeart/2005/8/layout/hierarchy2"/>
    <dgm:cxn modelId="{FFD67259-3A14-BD43-B67F-B25899B5596F}" type="presParOf" srcId="{8D7152D7-CB2E-44F5-BCC3-8429A2A2459D}" destId="{2CD2DCF9-8E16-4668-B061-090E72091673}" srcOrd="1" destOrd="0" presId="urn:microsoft.com/office/officeart/2005/8/layout/hierarchy2"/>
    <dgm:cxn modelId="{7598731F-8E38-0F4F-AA07-018A83958620}" type="presParOf" srcId="{2590B58A-E3DA-4D7B-9A4E-D918657F29A9}" destId="{B61604DC-3088-4A78-9383-664750946054}" srcOrd="2" destOrd="0" presId="urn:microsoft.com/office/officeart/2005/8/layout/hierarchy2"/>
    <dgm:cxn modelId="{D16E6DE9-6C50-BB4F-A212-1EE1FB95CDB6}" type="presParOf" srcId="{B61604DC-3088-4A78-9383-664750946054}" destId="{8F6177FC-FA54-4D9B-A94C-94551018A0BD}" srcOrd="0" destOrd="0" presId="urn:microsoft.com/office/officeart/2005/8/layout/hierarchy2"/>
    <dgm:cxn modelId="{ECDC35FD-5A44-824F-9F8F-E54DDC0BA33E}" type="presParOf" srcId="{2590B58A-E3DA-4D7B-9A4E-D918657F29A9}" destId="{9885FF93-6E1D-4EE8-ABB8-2893B19DE231}" srcOrd="3" destOrd="0" presId="urn:microsoft.com/office/officeart/2005/8/layout/hierarchy2"/>
    <dgm:cxn modelId="{74C703DB-4F1E-D040-A961-1CA4B9B8031E}" type="presParOf" srcId="{9885FF93-6E1D-4EE8-ABB8-2893B19DE231}" destId="{BA9686B8-B460-41E0-9A9F-65A69F7F5255}" srcOrd="0" destOrd="0" presId="urn:microsoft.com/office/officeart/2005/8/layout/hierarchy2"/>
    <dgm:cxn modelId="{A73ED841-E8B6-E64C-8A57-17EB4A24EC1C}" type="presParOf" srcId="{9885FF93-6E1D-4EE8-ABB8-2893B19DE231}" destId="{8DBA14D3-641D-4C34-843F-CAAE0D1D91B0}" srcOrd="1" destOrd="0" presId="urn:microsoft.com/office/officeart/2005/8/layout/hierarchy2"/>
    <dgm:cxn modelId="{C23C548F-5FCF-184B-9A72-0B9894140968}" type="presParOf" srcId="{95E4AE5A-6DF5-436D-8E61-909067EF2DF8}" destId="{C30E11CB-A0C2-4D85-9DBA-B09C73B3608D}" srcOrd="4" destOrd="0" presId="urn:microsoft.com/office/officeart/2005/8/layout/hierarchy2"/>
    <dgm:cxn modelId="{88273A26-E252-9E40-AEE5-9A2FD7BA2539}" type="presParOf" srcId="{C30E11CB-A0C2-4D85-9DBA-B09C73B3608D}" destId="{F6775895-2E3D-46B0-856E-477A4BEEA0A3}" srcOrd="0" destOrd="0" presId="urn:microsoft.com/office/officeart/2005/8/layout/hierarchy2"/>
    <dgm:cxn modelId="{9BDD7965-3F5B-F84A-A2A5-295DCEC49EAB}" type="presParOf" srcId="{95E4AE5A-6DF5-436D-8E61-909067EF2DF8}" destId="{0B8CCCC3-9C17-4FEC-B067-4465F9AB19DC}" srcOrd="5" destOrd="0" presId="urn:microsoft.com/office/officeart/2005/8/layout/hierarchy2"/>
    <dgm:cxn modelId="{BBB623C3-76E9-5B40-9B33-274AABEC7F29}" type="presParOf" srcId="{0B8CCCC3-9C17-4FEC-B067-4465F9AB19DC}" destId="{F3BB244A-7FE9-4865-A405-F2588A9307CB}" srcOrd="0" destOrd="0" presId="urn:microsoft.com/office/officeart/2005/8/layout/hierarchy2"/>
    <dgm:cxn modelId="{29996733-B3D4-3F4E-87A8-7647FB37B865}" type="presParOf" srcId="{0B8CCCC3-9C17-4FEC-B067-4465F9AB19DC}" destId="{979A9092-8CC0-4FD6-8184-78FAA7AD662A}" srcOrd="1" destOrd="0" presId="urn:microsoft.com/office/officeart/2005/8/layout/hierarchy2"/>
    <dgm:cxn modelId="{4BF376B1-AB3A-6041-8B91-536D1B3FF376}" type="presParOf" srcId="{979A9092-8CC0-4FD6-8184-78FAA7AD662A}" destId="{DEA5C713-2C13-4135-960B-41996E12EE62}" srcOrd="0" destOrd="0" presId="urn:microsoft.com/office/officeart/2005/8/layout/hierarchy2"/>
    <dgm:cxn modelId="{D5A5BF81-A557-984A-9ACB-90E06B7B66E9}" type="presParOf" srcId="{DEA5C713-2C13-4135-960B-41996E12EE62}" destId="{BE5A3BA5-B59E-4725-BC93-2B54DA6F14A1}" srcOrd="0" destOrd="0" presId="urn:microsoft.com/office/officeart/2005/8/layout/hierarchy2"/>
    <dgm:cxn modelId="{BDCADEA6-341C-7146-A0AD-E1C3D17B5292}" type="presParOf" srcId="{979A9092-8CC0-4FD6-8184-78FAA7AD662A}" destId="{4D69EADE-BA02-4405-874A-A75B1962ADC0}" srcOrd="1" destOrd="0" presId="urn:microsoft.com/office/officeart/2005/8/layout/hierarchy2"/>
    <dgm:cxn modelId="{6587685D-E9FF-6140-A6E1-AB54A0098E43}" type="presParOf" srcId="{4D69EADE-BA02-4405-874A-A75B1962ADC0}" destId="{F35467F6-6DF9-47CA-A57F-815E98A759F7}" srcOrd="0" destOrd="0" presId="urn:microsoft.com/office/officeart/2005/8/layout/hierarchy2"/>
    <dgm:cxn modelId="{889A2C73-B797-F44A-AFD2-BB75EE9BC053}" type="presParOf" srcId="{4D69EADE-BA02-4405-874A-A75B1962ADC0}" destId="{54C607F1-357A-4A52-99E2-4C5A4EDB4664}" srcOrd="1" destOrd="0" presId="urn:microsoft.com/office/officeart/2005/8/layout/hierarchy2"/>
    <dgm:cxn modelId="{3C9EC445-2B8F-6448-9CC6-BDFE874AD48A}" type="presParOf" srcId="{979A9092-8CC0-4FD6-8184-78FAA7AD662A}" destId="{78D38A93-E867-44CA-A8A7-D5C06071930C}" srcOrd="2" destOrd="0" presId="urn:microsoft.com/office/officeart/2005/8/layout/hierarchy2"/>
    <dgm:cxn modelId="{119826A3-7CB5-024D-B73B-77F924D2BC0A}" type="presParOf" srcId="{78D38A93-E867-44CA-A8A7-D5C06071930C}" destId="{8CE49D33-71AA-4F5E-A6F9-763A73D131EE}" srcOrd="0" destOrd="0" presId="urn:microsoft.com/office/officeart/2005/8/layout/hierarchy2"/>
    <dgm:cxn modelId="{D604BB61-2BC1-004C-983D-86C66913DAED}" type="presParOf" srcId="{979A9092-8CC0-4FD6-8184-78FAA7AD662A}" destId="{EA02C8BE-2196-4D30-B020-7E7674F79AF2}" srcOrd="3" destOrd="0" presId="urn:microsoft.com/office/officeart/2005/8/layout/hierarchy2"/>
    <dgm:cxn modelId="{A892EEFF-2CE6-9944-9A7E-1836DC8F7754}" type="presParOf" srcId="{EA02C8BE-2196-4D30-B020-7E7674F79AF2}" destId="{8C56A9A6-478E-4F60-96A6-9A01A30CDAFC}" srcOrd="0" destOrd="0" presId="urn:microsoft.com/office/officeart/2005/8/layout/hierarchy2"/>
    <dgm:cxn modelId="{39B8AFF6-4BDE-F345-9CCB-5DA6F56FCC2B}" type="presParOf" srcId="{EA02C8BE-2196-4D30-B020-7E7674F79AF2}" destId="{BC0B3D4B-F563-4E13-BA90-E5ED92D1FBA6}" srcOrd="1" destOrd="0" presId="urn:microsoft.com/office/officeart/2005/8/layout/hierarchy2"/>
    <dgm:cxn modelId="{F1DAC18E-CC09-D24A-B8EF-347A94E2FAAB}" type="presParOf" srcId="{A4A758A8-DF47-4AEF-B726-02118B436C57}" destId="{85AF107D-5CB5-4D01-8C2E-0EF08382E531}" srcOrd="4" destOrd="0" presId="urn:microsoft.com/office/officeart/2005/8/layout/hierarchy2"/>
    <dgm:cxn modelId="{F6751C6E-476B-6440-8968-131FE638700C}" type="presParOf" srcId="{85AF107D-5CB5-4D01-8C2E-0EF08382E531}" destId="{95917427-338C-494D-9916-C5D1EED3033C}" srcOrd="0" destOrd="0" presId="urn:microsoft.com/office/officeart/2005/8/layout/hierarchy2"/>
    <dgm:cxn modelId="{8341E52E-14BB-294C-8D71-AB774368C15B}" type="presParOf" srcId="{A4A758A8-DF47-4AEF-B726-02118B436C57}" destId="{7A77B5AA-ACEF-40CA-902F-5D2156246711}" srcOrd="5" destOrd="0" presId="urn:microsoft.com/office/officeart/2005/8/layout/hierarchy2"/>
    <dgm:cxn modelId="{4BF2CD58-DB59-8240-BE34-CEF46E1C3C04}" type="presParOf" srcId="{7A77B5AA-ACEF-40CA-902F-5D2156246711}" destId="{F245040B-5D73-4628-B423-62BD24B81F06}" srcOrd="0" destOrd="0" presId="urn:microsoft.com/office/officeart/2005/8/layout/hierarchy2"/>
    <dgm:cxn modelId="{D052DDA3-E865-DD4A-99AF-E69069B9B49B}" type="presParOf" srcId="{7A77B5AA-ACEF-40CA-902F-5D2156246711}" destId="{94DC42B1-358D-4365-95EA-822F8B155217}" srcOrd="1" destOrd="0" presId="urn:microsoft.com/office/officeart/2005/8/layout/hierarchy2"/>
    <dgm:cxn modelId="{5AC44E0C-1017-E74C-A72F-8A70B31CC904}" type="presParOf" srcId="{94DC42B1-358D-4365-95EA-822F8B155217}" destId="{5A8F2477-9A5F-4844-A7F7-F9A7AD67F569}" srcOrd="0" destOrd="0" presId="urn:microsoft.com/office/officeart/2005/8/layout/hierarchy2"/>
    <dgm:cxn modelId="{4BF2FBDD-33D7-7441-8E69-700B293E627E}" type="presParOf" srcId="{5A8F2477-9A5F-4844-A7F7-F9A7AD67F569}" destId="{C8119E39-0B08-4001-815C-655D24EF04D7}" srcOrd="0" destOrd="0" presId="urn:microsoft.com/office/officeart/2005/8/layout/hierarchy2"/>
    <dgm:cxn modelId="{9F5E6866-2381-9D40-B074-D84C1EFE9896}" type="presParOf" srcId="{94DC42B1-358D-4365-95EA-822F8B155217}" destId="{A34DC5DB-DE76-4D01-B8E0-6D7175871E07}" srcOrd="1" destOrd="0" presId="urn:microsoft.com/office/officeart/2005/8/layout/hierarchy2"/>
    <dgm:cxn modelId="{80BE62B1-8FB7-8E45-A6DD-1F7B78B2515B}" type="presParOf" srcId="{A34DC5DB-DE76-4D01-B8E0-6D7175871E07}" destId="{B7CB1B4E-6E5E-46C5-87FB-34A507F2EAA8}" srcOrd="0" destOrd="0" presId="urn:microsoft.com/office/officeart/2005/8/layout/hierarchy2"/>
    <dgm:cxn modelId="{9120EA3B-9E91-0541-A788-E42E1419F415}" type="presParOf" srcId="{A34DC5DB-DE76-4D01-B8E0-6D7175871E07}" destId="{B1CF2799-1661-4839-8376-231168865140}" srcOrd="1" destOrd="0" presId="urn:microsoft.com/office/officeart/2005/8/layout/hierarchy2"/>
    <dgm:cxn modelId="{FA753C44-9E35-C941-88A6-A576630B89CB}" type="presParOf" srcId="{B1CF2799-1661-4839-8376-231168865140}" destId="{E4BFE5FE-41FF-421B-A329-F176174CAF56}" srcOrd="0" destOrd="0" presId="urn:microsoft.com/office/officeart/2005/8/layout/hierarchy2"/>
    <dgm:cxn modelId="{A40EEB0A-2C47-394F-A713-5542ACF73FF8}" type="presParOf" srcId="{E4BFE5FE-41FF-421B-A329-F176174CAF56}" destId="{13C02271-FB3D-4D68-A6E6-60ADB6636734}" srcOrd="0" destOrd="0" presId="urn:microsoft.com/office/officeart/2005/8/layout/hierarchy2"/>
    <dgm:cxn modelId="{086DDC67-ADCF-4D45-848A-DA949AA9603A}" type="presParOf" srcId="{B1CF2799-1661-4839-8376-231168865140}" destId="{8FEFC4E8-60CF-4160-953D-4E171DCEFD74}" srcOrd="1" destOrd="0" presId="urn:microsoft.com/office/officeart/2005/8/layout/hierarchy2"/>
    <dgm:cxn modelId="{287BA85A-0A53-944C-A301-3DF405216921}" type="presParOf" srcId="{8FEFC4E8-60CF-4160-953D-4E171DCEFD74}" destId="{562DDFE8-C385-445F-9BE6-11E7BF4653FC}" srcOrd="0" destOrd="0" presId="urn:microsoft.com/office/officeart/2005/8/layout/hierarchy2"/>
    <dgm:cxn modelId="{5172DEDB-6400-2246-BDF0-762B2E9FEC76}" type="presParOf" srcId="{8FEFC4E8-60CF-4160-953D-4E171DCEFD74}" destId="{F620A396-988F-4C65-B65D-D874F60693F0}" srcOrd="1" destOrd="0" presId="urn:microsoft.com/office/officeart/2005/8/layout/hierarchy2"/>
    <dgm:cxn modelId="{8593094B-DF7D-0E45-A603-7E042B5C88ED}" type="presParOf" srcId="{B1CF2799-1661-4839-8376-231168865140}" destId="{D2F7F7B6-36BC-47E8-A45E-07F9B26F1CF9}" srcOrd="2" destOrd="0" presId="urn:microsoft.com/office/officeart/2005/8/layout/hierarchy2"/>
    <dgm:cxn modelId="{AE55F280-FF85-184C-B959-C2681E099D72}" type="presParOf" srcId="{D2F7F7B6-36BC-47E8-A45E-07F9B26F1CF9}" destId="{350804D3-3900-430D-86F9-5894E4AF8080}" srcOrd="0" destOrd="0" presId="urn:microsoft.com/office/officeart/2005/8/layout/hierarchy2"/>
    <dgm:cxn modelId="{E56AED96-1424-3845-BA59-15E1DBD46425}" type="presParOf" srcId="{B1CF2799-1661-4839-8376-231168865140}" destId="{88A9BDFF-7D81-4E1C-8C2E-5FBF7D371D06}" srcOrd="3" destOrd="0" presId="urn:microsoft.com/office/officeart/2005/8/layout/hierarchy2"/>
    <dgm:cxn modelId="{34408CDB-5B7F-9F4D-9AB5-A58E3689F3FA}" type="presParOf" srcId="{88A9BDFF-7D81-4E1C-8C2E-5FBF7D371D06}" destId="{F23CBFAB-EC75-4257-B428-7A3245E6367C}" srcOrd="0" destOrd="0" presId="urn:microsoft.com/office/officeart/2005/8/layout/hierarchy2"/>
    <dgm:cxn modelId="{A3774BA4-6406-7740-9C30-0760AB7B41E3}" type="presParOf" srcId="{88A9BDFF-7D81-4E1C-8C2E-5FBF7D371D06}" destId="{4FB518E0-1D7E-4B0F-883C-28352BC8BC0D}" srcOrd="1" destOrd="0" presId="urn:microsoft.com/office/officeart/2005/8/layout/hierarchy2"/>
    <dgm:cxn modelId="{FB7DAF3B-83DA-E84F-B939-8C28EBC14F1A}" type="presParOf" srcId="{B1CF2799-1661-4839-8376-231168865140}" destId="{5C915195-8673-4B28-95FB-50EF6B64209D}" srcOrd="4" destOrd="0" presId="urn:microsoft.com/office/officeart/2005/8/layout/hierarchy2"/>
    <dgm:cxn modelId="{E2C52942-8FFA-2E44-B5A5-3F0453CC5B54}" type="presParOf" srcId="{5C915195-8673-4B28-95FB-50EF6B64209D}" destId="{6D635390-3AC7-4D73-96BD-2845D74EA41F}" srcOrd="0" destOrd="0" presId="urn:microsoft.com/office/officeart/2005/8/layout/hierarchy2"/>
    <dgm:cxn modelId="{32826F30-B25A-CB4B-B44C-A7FECB39AF56}" type="presParOf" srcId="{B1CF2799-1661-4839-8376-231168865140}" destId="{67BE017C-5ED1-4D48-B534-9C67960E2E2F}" srcOrd="5" destOrd="0" presId="urn:microsoft.com/office/officeart/2005/8/layout/hierarchy2"/>
    <dgm:cxn modelId="{F2254032-5B44-6149-AC37-48540BB1E025}" type="presParOf" srcId="{67BE017C-5ED1-4D48-B534-9C67960E2E2F}" destId="{CF8359A5-02C7-4FB0-B9C2-DF72DF91D4C2}" srcOrd="0" destOrd="0" presId="urn:microsoft.com/office/officeart/2005/8/layout/hierarchy2"/>
    <dgm:cxn modelId="{29756491-CF2E-814A-A9C2-B28766CB8B61}" type="presParOf" srcId="{67BE017C-5ED1-4D48-B534-9C67960E2E2F}" destId="{BC910168-272D-464F-91D2-5695222F6AAC}" srcOrd="1" destOrd="0" presId="urn:microsoft.com/office/officeart/2005/8/layout/hierarchy2"/>
    <dgm:cxn modelId="{0E21E507-E8BE-6C48-A58E-023364741F5E}" type="presParOf" srcId="{B1CF2799-1661-4839-8376-231168865140}" destId="{77C1BA26-17BB-454B-AE53-77C17301241C}" srcOrd="6" destOrd="0" presId="urn:microsoft.com/office/officeart/2005/8/layout/hierarchy2"/>
    <dgm:cxn modelId="{5C54F99E-9765-8044-9B1D-4307D0AC88C1}" type="presParOf" srcId="{77C1BA26-17BB-454B-AE53-77C17301241C}" destId="{E878E96C-B2C8-4426-A8C3-87338F7C1693}" srcOrd="0" destOrd="0" presId="urn:microsoft.com/office/officeart/2005/8/layout/hierarchy2"/>
    <dgm:cxn modelId="{AE26F343-FDE0-3D4F-B343-676AB797AB48}" type="presParOf" srcId="{B1CF2799-1661-4839-8376-231168865140}" destId="{83B21FBE-1EBE-480D-A14B-CAE8AC22683B}" srcOrd="7" destOrd="0" presId="urn:microsoft.com/office/officeart/2005/8/layout/hierarchy2"/>
    <dgm:cxn modelId="{49BE0C82-01B8-5046-AEEC-D9B41F37E0D8}" type="presParOf" srcId="{83B21FBE-1EBE-480D-A14B-CAE8AC22683B}" destId="{9CFABDEB-BF2A-49A4-9AA9-9D835CB369D1}" srcOrd="0" destOrd="0" presId="urn:microsoft.com/office/officeart/2005/8/layout/hierarchy2"/>
    <dgm:cxn modelId="{5D510271-1D38-EB40-AA30-62DCCCCCEC51}" type="presParOf" srcId="{83B21FBE-1EBE-480D-A14B-CAE8AC22683B}" destId="{833CEB5A-9643-4BFA-A24D-B7CF9AD13086}" srcOrd="1" destOrd="0" presId="urn:microsoft.com/office/officeart/2005/8/layout/hierarchy2"/>
    <dgm:cxn modelId="{7D39E1F5-99BA-6C46-AACC-7584C568B953}" type="presParOf" srcId="{94DC42B1-358D-4365-95EA-822F8B155217}" destId="{8E7DDB02-AA33-4F03-8582-73EFF3C3E465}" srcOrd="2" destOrd="0" presId="urn:microsoft.com/office/officeart/2005/8/layout/hierarchy2"/>
    <dgm:cxn modelId="{46DB4AE9-A149-644D-AC66-2AF60D757A25}" type="presParOf" srcId="{8E7DDB02-AA33-4F03-8582-73EFF3C3E465}" destId="{60E41BC3-67E5-4BC2-B70A-59F8C4FE4A67}" srcOrd="0" destOrd="0" presId="urn:microsoft.com/office/officeart/2005/8/layout/hierarchy2"/>
    <dgm:cxn modelId="{AB116726-CD07-C249-A33A-8C212605262B}" type="presParOf" srcId="{94DC42B1-358D-4365-95EA-822F8B155217}" destId="{FE586CE2-3ACA-4920-A432-B62156A12E10}" srcOrd="3" destOrd="0" presId="urn:microsoft.com/office/officeart/2005/8/layout/hierarchy2"/>
    <dgm:cxn modelId="{4D94B080-F5CD-9444-9FE7-F22CA0B7837F}" type="presParOf" srcId="{FE586CE2-3ACA-4920-A432-B62156A12E10}" destId="{CC52408D-84F7-4430-AB89-E29B8976A796}" srcOrd="0" destOrd="0" presId="urn:microsoft.com/office/officeart/2005/8/layout/hierarchy2"/>
    <dgm:cxn modelId="{52C469EB-1D40-B541-A695-4B2B18787E7C}" type="presParOf" srcId="{FE586CE2-3ACA-4920-A432-B62156A12E10}" destId="{5D7E3FF3-349E-440D-94DA-F16A60D23E30}" srcOrd="1" destOrd="0" presId="urn:microsoft.com/office/officeart/2005/8/layout/hierarchy2"/>
    <dgm:cxn modelId="{F7C513C7-F713-EB45-BF7C-CEFCC600A14C}" type="presParOf" srcId="{94DC42B1-358D-4365-95EA-822F8B155217}" destId="{4A420712-24B1-4FB0-88B7-B7B558D7A13D}" srcOrd="4" destOrd="0" presId="urn:microsoft.com/office/officeart/2005/8/layout/hierarchy2"/>
    <dgm:cxn modelId="{64A5432C-F631-CE40-A479-452BBB1644CC}" type="presParOf" srcId="{4A420712-24B1-4FB0-88B7-B7B558D7A13D}" destId="{0F0D5494-BDA0-47E6-A443-840447CB25D6}" srcOrd="0" destOrd="0" presId="urn:microsoft.com/office/officeart/2005/8/layout/hierarchy2"/>
    <dgm:cxn modelId="{D9BA8B48-9BFF-DD41-89BB-2AC67E55A1E1}" type="presParOf" srcId="{94DC42B1-358D-4365-95EA-822F8B155217}" destId="{525B9164-BF4B-4D19-B6D3-F6D44047635A}" srcOrd="5" destOrd="0" presId="urn:microsoft.com/office/officeart/2005/8/layout/hierarchy2"/>
    <dgm:cxn modelId="{733798CB-1F9D-5946-85CA-98BB58BBF8AC}" type="presParOf" srcId="{525B9164-BF4B-4D19-B6D3-F6D44047635A}" destId="{5BAB7FA7-434A-45EA-AAA0-15CB6F3E44F0}" srcOrd="0" destOrd="0" presId="urn:microsoft.com/office/officeart/2005/8/layout/hierarchy2"/>
    <dgm:cxn modelId="{9CF182CD-CFE7-AC4A-B464-DAEC73C809CC}" type="presParOf" srcId="{525B9164-BF4B-4D19-B6D3-F6D44047635A}" destId="{34DCF681-CD2C-4DC6-AD5D-0905349A1E2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FFEC7-12E1-44B0-9D4F-26F5A8123D39}">
      <dsp:nvSpPr>
        <dsp:cNvPr id="0" name=""/>
        <dsp:cNvSpPr/>
      </dsp:nvSpPr>
      <dsp:spPr>
        <a:xfrm>
          <a:off x="993606" y="3070268"/>
          <a:ext cx="91764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Component</a:t>
          </a:r>
          <a:r>
            <a:rPr lang="sv-SE" sz="1050" kern="1200" dirty="0" smtClean="0">
              <a:latin typeface="+mn-lt"/>
              <a:cs typeface="Times New Roman" pitchFamily="18" charset="0"/>
            </a:rPr>
            <a:t> </a:t>
          </a:r>
          <a:br>
            <a:rPr lang="sv-SE" sz="1050" kern="1200" dirty="0" smtClean="0">
              <a:latin typeface="+mn-lt"/>
              <a:cs typeface="Times New Roman" pitchFamily="18" charset="0"/>
            </a:rPr>
          </a:br>
          <a:r>
            <a:rPr lang="sv-SE" sz="1050" kern="1200" dirty="0" err="1" smtClean="0">
              <a:latin typeface="+mn-lt"/>
              <a:cs typeface="Times New Roman" pitchFamily="18" charset="0"/>
            </a:rPr>
            <a:t>model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1002809" y="3079471"/>
        <a:ext cx="899237" cy="295800"/>
      </dsp:txXfrm>
    </dsp:sp>
    <dsp:sp modelId="{486AB616-0EF9-494C-A368-C0555BC6C448}">
      <dsp:nvSpPr>
        <dsp:cNvPr id="0" name=""/>
        <dsp:cNvSpPr/>
      </dsp:nvSpPr>
      <dsp:spPr>
        <a:xfrm rot="16825314">
          <a:off x="851638" y="1953651"/>
          <a:ext cx="2587241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2587241" y="144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2080578" y="1890411"/>
        <a:ext cx="129362" cy="129362"/>
      </dsp:txXfrm>
    </dsp:sp>
    <dsp:sp modelId="{A0D35327-04B4-4EB0-A4D4-E4BF93D28B8A}">
      <dsp:nvSpPr>
        <dsp:cNvPr id="0" name=""/>
        <dsp:cNvSpPr/>
      </dsp:nvSpPr>
      <dsp:spPr>
        <a:xfrm>
          <a:off x="2379269" y="525710"/>
          <a:ext cx="918418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Lifecycle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2388472" y="534913"/>
        <a:ext cx="900012" cy="295800"/>
      </dsp:txXfrm>
    </dsp:sp>
    <dsp:sp modelId="{E71EC9A9-E9C8-466F-A3F4-234C6A73C22C}">
      <dsp:nvSpPr>
        <dsp:cNvPr id="0" name=""/>
        <dsp:cNvSpPr/>
      </dsp:nvSpPr>
      <dsp:spPr>
        <a:xfrm rot="19221722">
          <a:off x="3208699" y="434456"/>
          <a:ext cx="774112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774112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3576403" y="416544"/>
        <a:ext cx="38705" cy="38705"/>
      </dsp:txXfrm>
    </dsp:sp>
    <dsp:sp modelId="{4A9853B3-48A9-45E2-AA6E-D16E73E82E10}">
      <dsp:nvSpPr>
        <dsp:cNvPr id="0" name=""/>
        <dsp:cNvSpPr/>
      </dsp:nvSpPr>
      <dsp:spPr>
        <a:xfrm>
          <a:off x="3893824" y="31877"/>
          <a:ext cx="941066" cy="314206"/>
        </a:xfrm>
        <a:prstGeom prst="roundRect">
          <a:avLst>
            <a:gd name="adj" fmla="val 10000"/>
          </a:avLst>
        </a:prstGeom>
        <a:gradFill rotWithShape="0">
          <a:gsLst>
            <a:gs pos="2500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Modelling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3903027" y="41080"/>
        <a:ext cx="922660" cy="295800"/>
      </dsp:txXfrm>
    </dsp:sp>
    <dsp:sp modelId="{CB359D36-05D3-4A62-B0F0-A679FD49221E}">
      <dsp:nvSpPr>
        <dsp:cNvPr id="0" name=""/>
        <dsp:cNvSpPr/>
      </dsp:nvSpPr>
      <dsp:spPr>
        <a:xfrm rot="20673823">
          <a:off x="3286532" y="599067"/>
          <a:ext cx="618446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618446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3580294" y="585047"/>
        <a:ext cx="30922" cy="30922"/>
      </dsp:txXfrm>
    </dsp:sp>
    <dsp:sp modelId="{F9239191-F9C0-42AD-B5F7-0A8EBAB3F8A1}">
      <dsp:nvSpPr>
        <dsp:cNvPr id="0" name=""/>
        <dsp:cNvSpPr/>
      </dsp:nvSpPr>
      <dsp:spPr>
        <a:xfrm>
          <a:off x="3893824" y="361100"/>
          <a:ext cx="941066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Implementation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3903027" y="370303"/>
        <a:ext cx="922660" cy="295800"/>
      </dsp:txXfrm>
    </dsp:sp>
    <dsp:sp modelId="{6506A603-66DC-44C0-8EB4-3E3AE359D683}">
      <dsp:nvSpPr>
        <dsp:cNvPr id="0" name=""/>
        <dsp:cNvSpPr/>
      </dsp:nvSpPr>
      <dsp:spPr>
        <a:xfrm rot="926198">
          <a:off x="3286532" y="763679"/>
          <a:ext cx="618447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618447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3580294" y="749659"/>
        <a:ext cx="30922" cy="30922"/>
      </dsp:txXfrm>
    </dsp:sp>
    <dsp:sp modelId="{5E0014F9-613E-4BDC-8B50-D26B1063A773}">
      <dsp:nvSpPr>
        <dsp:cNvPr id="0" name=""/>
        <dsp:cNvSpPr/>
      </dsp:nvSpPr>
      <dsp:spPr>
        <a:xfrm>
          <a:off x="3893824" y="690324"/>
          <a:ext cx="941066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Packaging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3903027" y="699527"/>
        <a:ext cx="922660" cy="295800"/>
      </dsp:txXfrm>
    </dsp:sp>
    <dsp:sp modelId="{A51DDA1A-4206-4961-BD7C-6742BF3C95BC}">
      <dsp:nvSpPr>
        <dsp:cNvPr id="0" name=""/>
        <dsp:cNvSpPr/>
      </dsp:nvSpPr>
      <dsp:spPr>
        <a:xfrm rot="2378292">
          <a:off x="3208698" y="928291"/>
          <a:ext cx="774115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774115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3576403" y="910379"/>
        <a:ext cx="38705" cy="38705"/>
      </dsp:txXfrm>
    </dsp:sp>
    <dsp:sp modelId="{2B001C91-7258-4ACB-B186-CD4BFDD09097}">
      <dsp:nvSpPr>
        <dsp:cNvPr id="0" name=""/>
        <dsp:cNvSpPr/>
      </dsp:nvSpPr>
      <dsp:spPr>
        <a:xfrm>
          <a:off x="3893824" y="1019547"/>
          <a:ext cx="941066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Deployment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3903027" y="1028750"/>
        <a:ext cx="922660" cy="295800"/>
      </dsp:txXfrm>
    </dsp:sp>
    <dsp:sp modelId="{A7C6D00B-8C91-4239-8C27-AF41632802C0}">
      <dsp:nvSpPr>
        <dsp:cNvPr id="0" name=""/>
        <dsp:cNvSpPr/>
      </dsp:nvSpPr>
      <dsp:spPr>
        <a:xfrm rot="19708506">
          <a:off x="4787180" y="1006182"/>
          <a:ext cx="646537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646537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5094286" y="991459"/>
        <a:ext cx="32326" cy="32326"/>
      </dsp:txXfrm>
    </dsp:sp>
    <dsp:sp modelId="{632DD8B8-81DB-4CFD-86D4-8E504B603B15}">
      <dsp:nvSpPr>
        <dsp:cNvPr id="0" name=""/>
        <dsp:cNvSpPr/>
      </dsp:nvSpPr>
      <dsp:spPr>
        <a:xfrm>
          <a:off x="5386008" y="681492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>
              <a:latin typeface="+mn-lt"/>
              <a:cs typeface="Times New Roman" pitchFamily="18" charset="0"/>
            </a:rPr>
            <a:t>At </a:t>
          </a:r>
          <a:r>
            <a:rPr lang="sv-SE" sz="1050" kern="1200" dirty="0" err="1" smtClean="0">
              <a:latin typeface="+mn-lt"/>
              <a:cs typeface="Times New Roman" pitchFamily="18" charset="0"/>
            </a:rPr>
            <a:t>compilation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5395211" y="690695"/>
        <a:ext cx="1038047" cy="295800"/>
      </dsp:txXfrm>
    </dsp:sp>
    <dsp:sp modelId="{4A8D5FAF-51AB-4062-9C7F-A06DABB8E41D}">
      <dsp:nvSpPr>
        <dsp:cNvPr id="0" name=""/>
        <dsp:cNvSpPr/>
      </dsp:nvSpPr>
      <dsp:spPr>
        <a:xfrm rot="21544918">
          <a:off x="4834855" y="1170794"/>
          <a:ext cx="551187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551187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5096669" y="1158455"/>
        <a:ext cx="27559" cy="27559"/>
      </dsp:txXfrm>
    </dsp:sp>
    <dsp:sp modelId="{00AD6FDB-BB11-4104-BE48-7581C394B997}">
      <dsp:nvSpPr>
        <dsp:cNvPr id="0" name=""/>
        <dsp:cNvSpPr/>
      </dsp:nvSpPr>
      <dsp:spPr>
        <a:xfrm>
          <a:off x="5386008" y="1010716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>
              <a:latin typeface="+mn-lt"/>
              <a:cs typeface="Times New Roman" pitchFamily="18" charset="0"/>
            </a:rPr>
            <a:t>At </a:t>
          </a:r>
          <a:r>
            <a:rPr lang="sv-SE" sz="1050" kern="1200" dirty="0" err="1" smtClean="0">
              <a:latin typeface="+mn-lt"/>
              <a:cs typeface="Times New Roman" pitchFamily="18" charset="0"/>
            </a:rPr>
            <a:t>run-time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5395211" y="1019919"/>
        <a:ext cx="1038047" cy="295800"/>
      </dsp:txXfrm>
    </dsp:sp>
    <dsp:sp modelId="{9DA0E749-8F60-438B-9B9F-2542BA6A1762}">
      <dsp:nvSpPr>
        <dsp:cNvPr id="0" name=""/>
        <dsp:cNvSpPr/>
      </dsp:nvSpPr>
      <dsp:spPr>
        <a:xfrm rot="909291">
          <a:off x="1902818" y="3289312"/>
          <a:ext cx="484882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484882" y="144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2133137" y="3278630"/>
        <a:ext cx="24244" cy="24244"/>
      </dsp:txXfrm>
    </dsp:sp>
    <dsp:sp modelId="{1133321E-BF0C-4B41-A23C-38D707837FDD}">
      <dsp:nvSpPr>
        <dsp:cNvPr id="0" name=""/>
        <dsp:cNvSpPr/>
      </dsp:nvSpPr>
      <dsp:spPr>
        <a:xfrm>
          <a:off x="2379269" y="3197030"/>
          <a:ext cx="918418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Constructs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2388472" y="3206233"/>
        <a:ext cx="900012" cy="295800"/>
      </dsp:txXfrm>
    </dsp:sp>
    <dsp:sp modelId="{F7C3BA76-9F01-4019-8BF9-5DA6D6F31A78}">
      <dsp:nvSpPr>
        <dsp:cNvPr id="0" name=""/>
        <dsp:cNvSpPr/>
      </dsp:nvSpPr>
      <dsp:spPr>
        <a:xfrm rot="17873931">
          <a:off x="2958737" y="2789712"/>
          <a:ext cx="1274036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1274036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3563905" y="2759302"/>
        <a:ext cx="63701" cy="63701"/>
      </dsp:txXfrm>
    </dsp:sp>
    <dsp:sp modelId="{A7CDB472-F32F-4F3C-8EFB-9873D9B9DAE6}">
      <dsp:nvSpPr>
        <dsp:cNvPr id="0" name=""/>
        <dsp:cNvSpPr/>
      </dsp:nvSpPr>
      <dsp:spPr>
        <a:xfrm>
          <a:off x="3893824" y="2071069"/>
          <a:ext cx="941066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>
              <a:latin typeface="+mn-lt"/>
              <a:cs typeface="Times New Roman" pitchFamily="18" charset="0"/>
            </a:rPr>
            <a:t>Interface </a:t>
          </a:r>
          <a:r>
            <a:rPr lang="sv-SE" sz="1050" kern="1200" dirty="0" err="1" smtClean="0">
              <a:latin typeface="+mn-lt"/>
              <a:cs typeface="Times New Roman" pitchFamily="18" charset="0"/>
            </a:rPr>
            <a:t>specification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3903027" y="2080272"/>
        <a:ext cx="922660" cy="295800"/>
      </dsp:txXfrm>
    </dsp:sp>
    <dsp:sp modelId="{B2C36114-86DC-404C-A63E-8B9CDA6108B9}">
      <dsp:nvSpPr>
        <dsp:cNvPr id="0" name=""/>
        <dsp:cNvSpPr/>
      </dsp:nvSpPr>
      <dsp:spPr>
        <a:xfrm rot="18665324">
          <a:off x="4691174" y="1910727"/>
          <a:ext cx="838549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838549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5089485" y="1891204"/>
        <a:ext cx="41927" cy="41927"/>
      </dsp:txXfrm>
    </dsp:sp>
    <dsp:sp modelId="{252E4B20-22FF-451C-B4F1-C499524601EC}">
      <dsp:nvSpPr>
        <dsp:cNvPr id="0" name=""/>
        <dsp:cNvSpPr/>
      </dsp:nvSpPr>
      <dsp:spPr>
        <a:xfrm>
          <a:off x="5386008" y="1439060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>
              <a:latin typeface="+mn-lt"/>
              <a:cs typeface="Times New Roman" pitchFamily="18" charset="0"/>
            </a:rPr>
            <a:t>Interface </a:t>
          </a:r>
          <a:r>
            <a:rPr lang="sv-SE" sz="1050" kern="1200" dirty="0" err="1" smtClean="0">
              <a:latin typeface="+mn-lt"/>
              <a:cs typeface="Times New Roman" pitchFamily="18" charset="0"/>
            </a:rPr>
            <a:t>type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5395211" y="1448263"/>
        <a:ext cx="1038047" cy="295800"/>
      </dsp:txXfrm>
    </dsp:sp>
    <dsp:sp modelId="{9D3D43C5-FCDD-403C-8CFE-1350DD5348F2}">
      <dsp:nvSpPr>
        <dsp:cNvPr id="0" name=""/>
        <dsp:cNvSpPr/>
      </dsp:nvSpPr>
      <dsp:spPr>
        <a:xfrm rot="20672077">
          <a:off x="6432109" y="1518483"/>
          <a:ext cx="571821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571821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6432109" y="1505628"/>
        <a:ext cx="571821" cy="28591"/>
      </dsp:txXfrm>
    </dsp:sp>
    <dsp:sp modelId="{CB699247-3833-4703-9B3B-52DEA29D5AE5}">
      <dsp:nvSpPr>
        <dsp:cNvPr id="0" name=""/>
        <dsp:cNvSpPr/>
      </dsp:nvSpPr>
      <dsp:spPr>
        <a:xfrm>
          <a:off x="6993578" y="1286581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Operation-based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7002781" y="1295784"/>
        <a:ext cx="1038047" cy="295800"/>
      </dsp:txXfrm>
    </dsp:sp>
    <dsp:sp modelId="{E82A1518-9B57-4DF2-B828-8A7AF1BA87CB}">
      <dsp:nvSpPr>
        <dsp:cNvPr id="0" name=""/>
        <dsp:cNvSpPr/>
      </dsp:nvSpPr>
      <dsp:spPr>
        <a:xfrm rot="1066865">
          <a:off x="6428637" y="1683095"/>
          <a:ext cx="578764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578764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6428637" y="1670066"/>
        <a:ext cx="578764" cy="28938"/>
      </dsp:txXfrm>
    </dsp:sp>
    <dsp:sp modelId="{1C7C13B7-3228-4CB7-9E80-8DE6812EDA3A}">
      <dsp:nvSpPr>
        <dsp:cNvPr id="0" name=""/>
        <dsp:cNvSpPr/>
      </dsp:nvSpPr>
      <dsp:spPr>
        <a:xfrm>
          <a:off x="6993578" y="1615804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Port-based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7002781" y="1625007"/>
        <a:ext cx="1038047" cy="295800"/>
      </dsp:txXfrm>
    </dsp:sp>
    <dsp:sp modelId="{E518DF98-EC1E-40A3-81D4-AEDC704133F1}">
      <dsp:nvSpPr>
        <dsp:cNvPr id="0" name=""/>
        <dsp:cNvSpPr/>
      </dsp:nvSpPr>
      <dsp:spPr>
        <a:xfrm rot="19872931">
          <a:off x="4796041" y="2075339"/>
          <a:ext cx="628815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628815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5094729" y="2061059"/>
        <a:ext cx="31440" cy="31440"/>
      </dsp:txXfrm>
    </dsp:sp>
    <dsp:sp modelId="{5FBB5512-8423-437B-BF37-C527ED5A3228}">
      <dsp:nvSpPr>
        <dsp:cNvPr id="0" name=""/>
        <dsp:cNvSpPr/>
      </dsp:nvSpPr>
      <dsp:spPr>
        <a:xfrm>
          <a:off x="5386008" y="1768284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Distinction</a:t>
          </a:r>
          <a:r>
            <a:rPr lang="sv-SE" sz="1050" kern="1200" dirty="0" smtClean="0">
              <a:latin typeface="+mn-lt"/>
              <a:cs typeface="Times New Roman" pitchFamily="18" charset="0"/>
            </a:rPr>
            <a:t> of Provides / </a:t>
          </a:r>
          <a:r>
            <a:rPr lang="sv-SE" sz="1050" kern="1200" dirty="0" err="1" smtClean="0">
              <a:latin typeface="+mn-lt"/>
              <a:cs typeface="Times New Roman" pitchFamily="18" charset="0"/>
            </a:rPr>
            <a:t>Requires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5395211" y="1777487"/>
        <a:ext cx="1038047" cy="295800"/>
      </dsp:txXfrm>
    </dsp:sp>
    <dsp:sp modelId="{C363F8B0-7D7F-419A-9D12-815897B662C2}">
      <dsp:nvSpPr>
        <dsp:cNvPr id="0" name=""/>
        <dsp:cNvSpPr/>
      </dsp:nvSpPr>
      <dsp:spPr>
        <a:xfrm rot="164791">
          <a:off x="4834574" y="2239950"/>
          <a:ext cx="551750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551750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5096655" y="2227597"/>
        <a:ext cx="27587" cy="27587"/>
      </dsp:txXfrm>
    </dsp:sp>
    <dsp:sp modelId="{A468AC34-BA93-420E-B9C6-AABDFE907F68}">
      <dsp:nvSpPr>
        <dsp:cNvPr id="0" name=""/>
        <dsp:cNvSpPr/>
      </dsp:nvSpPr>
      <dsp:spPr>
        <a:xfrm>
          <a:off x="5386008" y="2097507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>
              <a:latin typeface="+mn-lt"/>
              <a:cs typeface="Times New Roman" pitchFamily="18" charset="0"/>
            </a:rPr>
            <a:t>Interface Language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5395211" y="2106710"/>
        <a:ext cx="1038047" cy="295800"/>
      </dsp:txXfrm>
    </dsp:sp>
    <dsp:sp modelId="{0F8A97E3-A796-4BFE-8A3F-0A47B248CD6E}">
      <dsp:nvSpPr>
        <dsp:cNvPr id="0" name=""/>
        <dsp:cNvSpPr/>
      </dsp:nvSpPr>
      <dsp:spPr>
        <a:xfrm rot="1970164">
          <a:off x="4782491" y="2404562"/>
          <a:ext cx="655915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655915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5094051" y="2389605"/>
        <a:ext cx="32795" cy="32795"/>
      </dsp:txXfrm>
    </dsp:sp>
    <dsp:sp modelId="{30C5D9D0-290A-4230-A512-983AFC67DD8A}">
      <dsp:nvSpPr>
        <dsp:cNvPr id="0" name=""/>
        <dsp:cNvSpPr/>
      </dsp:nvSpPr>
      <dsp:spPr>
        <a:xfrm>
          <a:off x="5386008" y="2426731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>
              <a:latin typeface="+mn-lt"/>
              <a:cs typeface="Times New Roman" pitchFamily="18" charset="0"/>
            </a:rPr>
            <a:t>Interface </a:t>
          </a:r>
          <a:r>
            <a:rPr lang="sv-SE" sz="1050" kern="1200" dirty="0" err="1" smtClean="0">
              <a:latin typeface="+mn-lt"/>
              <a:cs typeface="Times New Roman" pitchFamily="18" charset="0"/>
            </a:rPr>
            <a:t>Levels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5395211" y="2435934"/>
        <a:ext cx="1038047" cy="295800"/>
      </dsp:txXfrm>
    </dsp:sp>
    <dsp:sp modelId="{A344131E-A8D9-4A15-956A-387393ADF3BE}">
      <dsp:nvSpPr>
        <dsp:cNvPr id="0" name=""/>
        <dsp:cNvSpPr/>
      </dsp:nvSpPr>
      <dsp:spPr>
        <a:xfrm rot="19615915">
          <a:off x="6389200" y="2402977"/>
          <a:ext cx="657639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657639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6389200" y="2387977"/>
        <a:ext cx="657639" cy="32881"/>
      </dsp:txXfrm>
    </dsp:sp>
    <dsp:sp modelId="{97647528-B043-4AAE-8CB6-054E222CAA01}">
      <dsp:nvSpPr>
        <dsp:cNvPr id="0" name=""/>
        <dsp:cNvSpPr/>
      </dsp:nvSpPr>
      <dsp:spPr>
        <a:xfrm>
          <a:off x="6993578" y="2067899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>
              <a:latin typeface="+mn-lt"/>
              <a:cs typeface="Times New Roman" pitchFamily="18" charset="0"/>
            </a:rPr>
            <a:t>Syntax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7002781" y="2077102"/>
        <a:ext cx="1038047" cy="295800"/>
      </dsp:txXfrm>
    </dsp:sp>
    <dsp:sp modelId="{3C7C6495-DF97-42C9-BF00-EFB524CAE78F}">
      <dsp:nvSpPr>
        <dsp:cNvPr id="0" name=""/>
        <dsp:cNvSpPr/>
      </dsp:nvSpPr>
      <dsp:spPr>
        <a:xfrm rot="21415488">
          <a:off x="6442064" y="2567589"/>
          <a:ext cx="551911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551911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6442064" y="2555232"/>
        <a:ext cx="551911" cy="27595"/>
      </dsp:txXfrm>
    </dsp:sp>
    <dsp:sp modelId="{BBE628B0-37CD-4AF1-8EE4-A21E05B345CE}">
      <dsp:nvSpPr>
        <dsp:cNvPr id="0" name=""/>
        <dsp:cNvSpPr/>
      </dsp:nvSpPr>
      <dsp:spPr>
        <a:xfrm>
          <a:off x="6993578" y="2397122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Semantic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7002781" y="2406325"/>
        <a:ext cx="1038047" cy="295800"/>
      </dsp:txXfrm>
    </dsp:sp>
    <dsp:sp modelId="{527B2144-48C6-40CB-98A4-9C52F36E51CF}">
      <dsp:nvSpPr>
        <dsp:cNvPr id="0" name=""/>
        <dsp:cNvSpPr/>
      </dsp:nvSpPr>
      <dsp:spPr>
        <a:xfrm rot="1711845">
          <a:off x="6404372" y="2732201"/>
          <a:ext cx="627295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627295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6404372" y="2717959"/>
        <a:ext cx="627295" cy="31364"/>
      </dsp:txXfrm>
    </dsp:sp>
    <dsp:sp modelId="{4057E677-20D4-4A78-BF88-30B0277D2C4B}">
      <dsp:nvSpPr>
        <dsp:cNvPr id="0" name=""/>
        <dsp:cNvSpPr/>
      </dsp:nvSpPr>
      <dsp:spPr>
        <a:xfrm>
          <a:off x="6993578" y="2726346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Behaviour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7002781" y="2735549"/>
        <a:ext cx="1038047" cy="295800"/>
      </dsp:txXfrm>
    </dsp:sp>
    <dsp:sp modelId="{F54A72CA-0AF9-40E9-949E-0DC4D61DA441}">
      <dsp:nvSpPr>
        <dsp:cNvPr id="0" name=""/>
        <dsp:cNvSpPr/>
      </dsp:nvSpPr>
      <dsp:spPr>
        <a:xfrm rot="3070613">
          <a:off x="4670904" y="2569174"/>
          <a:ext cx="879089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879089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5088472" y="2548637"/>
        <a:ext cx="43954" cy="43954"/>
      </dsp:txXfrm>
    </dsp:sp>
    <dsp:sp modelId="{5A510F97-FAC6-4D46-B878-D6FE2A393CE8}">
      <dsp:nvSpPr>
        <dsp:cNvPr id="0" name=""/>
        <dsp:cNvSpPr/>
      </dsp:nvSpPr>
      <dsp:spPr>
        <a:xfrm>
          <a:off x="5386008" y="2755954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Distinctive</a:t>
          </a:r>
          <a:r>
            <a:rPr lang="sv-SE" sz="1050" kern="1200" dirty="0" smtClean="0">
              <a:latin typeface="+mn-lt"/>
              <a:cs typeface="Times New Roman" pitchFamily="18" charset="0"/>
            </a:rPr>
            <a:t> features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5395211" y="2765157"/>
        <a:ext cx="1038047" cy="295800"/>
      </dsp:txXfrm>
    </dsp:sp>
    <dsp:sp modelId="{D667D5A4-4AB4-4C0B-AAFE-64C60091CC89}">
      <dsp:nvSpPr>
        <dsp:cNvPr id="0" name=""/>
        <dsp:cNvSpPr/>
      </dsp:nvSpPr>
      <dsp:spPr>
        <a:xfrm rot="151683">
          <a:off x="3297397" y="3365853"/>
          <a:ext cx="596717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596717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3580838" y="3352375"/>
        <a:ext cx="29835" cy="29835"/>
      </dsp:txXfrm>
    </dsp:sp>
    <dsp:sp modelId="{B0C6A5DE-9F7A-4949-BB7D-D378A363E423}">
      <dsp:nvSpPr>
        <dsp:cNvPr id="0" name=""/>
        <dsp:cNvSpPr/>
      </dsp:nvSpPr>
      <dsp:spPr>
        <a:xfrm>
          <a:off x="3893824" y="3223351"/>
          <a:ext cx="941066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>
              <a:latin typeface="+mn-lt"/>
              <a:cs typeface="Times New Roman" pitchFamily="18" charset="0"/>
            </a:rPr>
            <a:t>Interaction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3903027" y="3232554"/>
        <a:ext cx="922660" cy="295800"/>
      </dsp:txXfrm>
    </dsp:sp>
    <dsp:sp modelId="{73BF7C09-94F0-42D3-9F91-3EA4ED7D6685}">
      <dsp:nvSpPr>
        <dsp:cNvPr id="0" name=""/>
        <dsp:cNvSpPr/>
      </dsp:nvSpPr>
      <dsp:spPr>
        <a:xfrm rot="21189722">
          <a:off x="4832916" y="3345969"/>
          <a:ext cx="555065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555065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5096572" y="3333533"/>
        <a:ext cx="27753" cy="27753"/>
      </dsp:txXfrm>
    </dsp:sp>
    <dsp:sp modelId="{AA028CF2-8545-4226-B3C1-2F9DA43A2EAB}">
      <dsp:nvSpPr>
        <dsp:cNvPr id="0" name=""/>
        <dsp:cNvSpPr/>
      </dsp:nvSpPr>
      <dsp:spPr>
        <a:xfrm>
          <a:off x="5386008" y="3157263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Interaction</a:t>
          </a:r>
          <a:br>
            <a:rPr lang="sv-SE" sz="1050" kern="1200" dirty="0" err="1" smtClean="0">
              <a:latin typeface="+mn-lt"/>
              <a:cs typeface="Times New Roman" pitchFamily="18" charset="0"/>
            </a:rPr>
          </a:br>
          <a:r>
            <a:rPr lang="sv-SE" sz="1050" kern="1200" dirty="0" err="1" smtClean="0">
              <a:latin typeface="+mn-lt"/>
              <a:cs typeface="Times New Roman" pitchFamily="18" charset="0"/>
            </a:rPr>
            <a:t>Styles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5395211" y="3166466"/>
        <a:ext cx="1038047" cy="295800"/>
      </dsp:txXfrm>
    </dsp:sp>
    <dsp:sp modelId="{AC9A8814-95E7-4896-AB37-55287DA453E1}">
      <dsp:nvSpPr>
        <dsp:cNvPr id="0" name=""/>
        <dsp:cNvSpPr/>
      </dsp:nvSpPr>
      <dsp:spPr>
        <a:xfrm rot="1531356">
          <a:off x="4805092" y="3510581"/>
          <a:ext cx="610713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610713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5095181" y="3496754"/>
        <a:ext cx="30535" cy="30535"/>
      </dsp:txXfrm>
    </dsp:sp>
    <dsp:sp modelId="{1F3BB30B-5D11-494D-9FFA-36B00573EFB0}">
      <dsp:nvSpPr>
        <dsp:cNvPr id="0" name=""/>
        <dsp:cNvSpPr/>
      </dsp:nvSpPr>
      <dsp:spPr>
        <a:xfrm>
          <a:off x="5386008" y="3486487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>
              <a:latin typeface="+mn-lt"/>
              <a:cs typeface="Times New Roman" pitchFamily="18" charset="0"/>
            </a:rPr>
            <a:t>Communication </a:t>
          </a:r>
          <a:br>
            <a:rPr lang="sv-SE" sz="1050" kern="1200" dirty="0" smtClean="0">
              <a:latin typeface="+mn-lt"/>
              <a:cs typeface="Times New Roman" pitchFamily="18" charset="0"/>
            </a:rPr>
          </a:br>
          <a:r>
            <a:rPr lang="sv-SE" sz="1050" kern="1200" dirty="0" err="1" smtClean="0">
              <a:latin typeface="+mn-lt"/>
              <a:cs typeface="Times New Roman" pitchFamily="18" charset="0"/>
            </a:rPr>
            <a:t>Type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5395211" y="3495690"/>
        <a:ext cx="1038047" cy="295800"/>
      </dsp:txXfrm>
    </dsp:sp>
    <dsp:sp modelId="{E6CC5767-FA4C-4E29-852F-1D3AC40A5805}">
      <dsp:nvSpPr>
        <dsp:cNvPr id="0" name=""/>
        <dsp:cNvSpPr/>
      </dsp:nvSpPr>
      <dsp:spPr>
        <a:xfrm rot="19983644">
          <a:off x="6408920" y="3502113"/>
          <a:ext cx="618199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618199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6408920" y="3488098"/>
        <a:ext cx="618199" cy="30909"/>
      </dsp:txXfrm>
    </dsp:sp>
    <dsp:sp modelId="{B11FEEFD-D568-45F2-A57F-BA88CC3DC6ED}">
      <dsp:nvSpPr>
        <dsp:cNvPr id="0" name=""/>
        <dsp:cNvSpPr/>
      </dsp:nvSpPr>
      <dsp:spPr>
        <a:xfrm>
          <a:off x="6993578" y="3206414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Synchronous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7002781" y="3215617"/>
        <a:ext cx="1038047" cy="295800"/>
      </dsp:txXfrm>
    </dsp:sp>
    <dsp:sp modelId="{B61604DC-3088-4A78-9383-664750946054}">
      <dsp:nvSpPr>
        <dsp:cNvPr id="0" name=""/>
        <dsp:cNvSpPr/>
      </dsp:nvSpPr>
      <dsp:spPr>
        <a:xfrm rot="305782">
          <a:off x="6441367" y="3666725"/>
          <a:ext cx="553304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553304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6441367" y="3654333"/>
        <a:ext cx="553304" cy="27665"/>
      </dsp:txXfrm>
    </dsp:sp>
    <dsp:sp modelId="{BA9686B8-B460-41E0-9A9F-65A69F7F5255}">
      <dsp:nvSpPr>
        <dsp:cNvPr id="0" name=""/>
        <dsp:cNvSpPr/>
      </dsp:nvSpPr>
      <dsp:spPr>
        <a:xfrm>
          <a:off x="6993578" y="3535637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Asynchronous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7002781" y="3544840"/>
        <a:ext cx="1038047" cy="295800"/>
      </dsp:txXfrm>
    </dsp:sp>
    <dsp:sp modelId="{C30E11CB-A0C2-4D85-9DBA-B09C73B3608D}">
      <dsp:nvSpPr>
        <dsp:cNvPr id="0" name=""/>
        <dsp:cNvSpPr/>
      </dsp:nvSpPr>
      <dsp:spPr>
        <a:xfrm rot="2496779">
          <a:off x="3117588" y="3826644"/>
          <a:ext cx="1427359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1427359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3795584" y="3792401"/>
        <a:ext cx="71367" cy="71367"/>
      </dsp:txXfrm>
    </dsp:sp>
    <dsp:sp modelId="{F3BB244A-7FE9-4865-A405-F2588A9307CB}">
      <dsp:nvSpPr>
        <dsp:cNvPr id="0" name=""/>
        <dsp:cNvSpPr/>
      </dsp:nvSpPr>
      <dsp:spPr>
        <a:xfrm>
          <a:off x="4364849" y="4144934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Binding</a:t>
          </a:r>
          <a:r>
            <a:rPr lang="sv-SE" sz="1050" kern="1200" dirty="0" smtClean="0">
              <a:latin typeface="+mn-lt"/>
              <a:cs typeface="Times New Roman" pitchFamily="18" charset="0"/>
            </a:rPr>
            <a:t> </a:t>
          </a:r>
          <a:r>
            <a:rPr lang="sv-SE" sz="1050" kern="1200" dirty="0" err="1" smtClean="0">
              <a:latin typeface="+mn-lt"/>
              <a:cs typeface="Times New Roman" pitchFamily="18" charset="0"/>
            </a:rPr>
            <a:t>type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4374052" y="4154137"/>
        <a:ext cx="1038047" cy="295800"/>
      </dsp:txXfrm>
    </dsp:sp>
    <dsp:sp modelId="{DEA5C713-2C13-4135-960B-41996E12EE62}">
      <dsp:nvSpPr>
        <dsp:cNvPr id="0" name=""/>
        <dsp:cNvSpPr/>
      </dsp:nvSpPr>
      <dsp:spPr>
        <a:xfrm rot="20672077">
          <a:off x="5410950" y="4224356"/>
          <a:ext cx="571821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571821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5410950" y="4211501"/>
        <a:ext cx="571821" cy="28591"/>
      </dsp:txXfrm>
    </dsp:sp>
    <dsp:sp modelId="{F35467F6-6DF9-47CA-A57F-815E98A759F7}">
      <dsp:nvSpPr>
        <dsp:cNvPr id="0" name=""/>
        <dsp:cNvSpPr/>
      </dsp:nvSpPr>
      <dsp:spPr>
        <a:xfrm>
          <a:off x="5972419" y="3992454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Exogenous</a:t>
          </a:r>
          <a:r>
            <a:rPr lang="sv-SE" sz="1050" kern="1200" dirty="0" smtClean="0">
              <a:latin typeface="+mn-lt"/>
              <a:cs typeface="Times New Roman" pitchFamily="18" charset="0"/>
            </a:rPr>
            <a:t> / </a:t>
          </a:r>
          <a:r>
            <a:rPr lang="sv-SE" sz="1050" kern="1200" dirty="0" err="1" smtClean="0">
              <a:latin typeface="+mn-lt"/>
              <a:cs typeface="Times New Roman" pitchFamily="18" charset="0"/>
            </a:rPr>
            <a:t>Endogenous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5981622" y="4001657"/>
        <a:ext cx="1038047" cy="295800"/>
      </dsp:txXfrm>
    </dsp:sp>
    <dsp:sp modelId="{78D38A93-E867-44CA-A8A7-D5C06071930C}">
      <dsp:nvSpPr>
        <dsp:cNvPr id="0" name=""/>
        <dsp:cNvSpPr/>
      </dsp:nvSpPr>
      <dsp:spPr>
        <a:xfrm rot="1175774">
          <a:off x="5404360" y="4398698"/>
          <a:ext cx="585000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585000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5404360" y="4385513"/>
        <a:ext cx="585000" cy="29250"/>
      </dsp:txXfrm>
    </dsp:sp>
    <dsp:sp modelId="{8C56A9A6-478E-4F60-96A6-9A01A30CDAFC}">
      <dsp:nvSpPr>
        <dsp:cNvPr id="0" name=""/>
        <dsp:cNvSpPr/>
      </dsp:nvSpPr>
      <dsp:spPr>
        <a:xfrm>
          <a:off x="5972419" y="4341137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Vertical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5981622" y="4350340"/>
        <a:ext cx="1038047" cy="295800"/>
      </dsp:txXfrm>
    </dsp:sp>
    <dsp:sp modelId="{85AF107D-5CB5-4D01-8C2E-0EF08382E531}">
      <dsp:nvSpPr>
        <dsp:cNvPr id="0" name=""/>
        <dsp:cNvSpPr/>
      </dsp:nvSpPr>
      <dsp:spPr>
        <a:xfrm rot="4758689">
          <a:off x="883546" y="4465753"/>
          <a:ext cx="2523426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2523426" y="144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2082173" y="4404108"/>
        <a:ext cx="126171" cy="126171"/>
      </dsp:txXfrm>
    </dsp:sp>
    <dsp:sp modelId="{F245040B-5D73-4628-B423-62BD24B81F06}">
      <dsp:nvSpPr>
        <dsp:cNvPr id="0" name=""/>
        <dsp:cNvSpPr/>
      </dsp:nvSpPr>
      <dsp:spPr>
        <a:xfrm>
          <a:off x="2379269" y="5549913"/>
          <a:ext cx="918418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>
              <a:latin typeface="+mn-lt"/>
              <a:cs typeface="Times New Roman" pitchFamily="18" charset="0"/>
            </a:rPr>
            <a:t>Extra </a:t>
          </a:r>
          <a:r>
            <a:rPr lang="sv-SE" sz="1050" kern="1200" dirty="0" err="1" smtClean="0">
              <a:latin typeface="+mn-lt"/>
              <a:cs typeface="Times New Roman" pitchFamily="18" charset="0"/>
            </a:rPr>
            <a:t>functional</a:t>
          </a:r>
          <a:r>
            <a:rPr lang="sv-SE" sz="1050" kern="1200" dirty="0" smtClean="0">
              <a:latin typeface="+mn-lt"/>
              <a:cs typeface="Times New Roman" pitchFamily="18" charset="0"/>
            </a:rPr>
            <a:t> </a:t>
          </a:r>
          <a:r>
            <a:rPr lang="sv-SE" sz="1050" kern="1200" dirty="0" err="1" smtClean="0">
              <a:latin typeface="+mn-lt"/>
              <a:cs typeface="Times New Roman" pitchFamily="18" charset="0"/>
            </a:rPr>
            <a:t>properties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2388472" y="5559116"/>
        <a:ext cx="900012" cy="295800"/>
      </dsp:txXfrm>
    </dsp:sp>
    <dsp:sp modelId="{5A8F2477-9A5F-4844-A7F7-F9A7AD67F569}">
      <dsp:nvSpPr>
        <dsp:cNvPr id="0" name=""/>
        <dsp:cNvSpPr/>
      </dsp:nvSpPr>
      <dsp:spPr>
        <a:xfrm rot="19865399">
          <a:off x="3255254" y="5540964"/>
          <a:ext cx="681003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681003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3578730" y="5525380"/>
        <a:ext cx="34050" cy="34050"/>
      </dsp:txXfrm>
    </dsp:sp>
    <dsp:sp modelId="{B7CB1B4E-6E5E-46C5-87FB-34A507F2EAA8}">
      <dsp:nvSpPr>
        <dsp:cNvPr id="0" name=""/>
        <dsp:cNvSpPr/>
      </dsp:nvSpPr>
      <dsp:spPr>
        <a:xfrm>
          <a:off x="3893824" y="5220691"/>
          <a:ext cx="941066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>
              <a:latin typeface="+mn-lt"/>
              <a:cs typeface="Times New Roman" pitchFamily="18" charset="0"/>
            </a:rPr>
            <a:t>Management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3903027" y="5229894"/>
        <a:ext cx="922660" cy="295800"/>
      </dsp:txXfrm>
    </dsp:sp>
    <dsp:sp modelId="{E4BFE5FE-41FF-421B-A329-F176174CAF56}">
      <dsp:nvSpPr>
        <dsp:cNvPr id="0" name=""/>
        <dsp:cNvSpPr/>
      </dsp:nvSpPr>
      <dsp:spPr>
        <a:xfrm rot="19181944">
          <a:off x="4749136" y="5142655"/>
          <a:ext cx="722626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722626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5092383" y="5126030"/>
        <a:ext cx="36131" cy="36131"/>
      </dsp:txXfrm>
    </dsp:sp>
    <dsp:sp modelId="{562DDFE8-C385-445F-9BE6-11E7BF4653FC}">
      <dsp:nvSpPr>
        <dsp:cNvPr id="0" name=""/>
        <dsp:cNvSpPr/>
      </dsp:nvSpPr>
      <dsp:spPr>
        <a:xfrm>
          <a:off x="5386008" y="4753295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Endogenous</a:t>
          </a:r>
          <a:endParaRPr lang="sv-SE" sz="1050" kern="1200" dirty="0" smtClean="0">
            <a:latin typeface="+mn-lt"/>
            <a:cs typeface="Times New Roman" pitchFamily="18" charset="0"/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>
              <a:latin typeface="+mn-lt"/>
              <a:cs typeface="Times New Roman" pitchFamily="18" charset="0"/>
            </a:rPr>
            <a:t>Collaborative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5395211" y="4762498"/>
        <a:ext cx="1038047" cy="295800"/>
      </dsp:txXfrm>
    </dsp:sp>
    <dsp:sp modelId="{D2F7F7B6-36BC-47E8-A45E-07F9B26F1CF9}">
      <dsp:nvSpPr>
        <dsp:cNvPr id="0" name=""/>
        <dsp:cNvSpPr/>
      </dsp:nvSpPr>
      <dsp:spPr>
        <a:xfrm rot="20755513">
          <a:off x="4826362" y="5307267"/>
          <a:ext cx="568174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568174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5096245" y="5294503"/>
        <a:ext cx="28408" cy="28408"/>
      </dsp:txXfrm>
    </dsp:sp>
    <dsp:sp modelId="{F23CBFAB-EC75-4257-B428-7A3245E6367C}">
      <dsp:nvSpPr>
        <dsp:cNvPr id="0" name=""/>
        <dsp:cNvSpPr/>
      </dsp:nvSpPr>
      <dsp:spPr>
        <a:xfrm>
          <a:off x="5386008" y="5082518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Endogenous</a:t>
          </a:r>
          <a:endParaRPr lang="sv-SE" sz="1050" kern="1200" dirty="0" smtClean="0">
            <a:latin typeface="+mn-lt"/>
            <a:cs typeface="Times New Roman" pitchFamily="18" charset="0"/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Systemwide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5395211" y="5091721"/>
        <a:ext cx="1038047" cy="295800"/>
      </dsp:txXfrm>
    </dsp:sp>
    <dsp:sp modelId="{5C915195-8673-4B28-95FB-50EF6B64209D}">
      <dsp:nvSpPr>
        <dsp:cNvPr id="0" name=""/>
        <dsp:cNvSpPr/>
      </dsp:nvSpPr>
      <dsp:spPr>
        <a:xfrm rot="1147163">
          <a:off x="4818803" y="5471879"/>
          <a:ext cx="583292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583292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5095867" y="5458737"/>
        <a:ext cx="29164" cy="29164"/>
      </dsp:txXfrm>
    </dsp:sp>
    <dsp:sp modelId="{CF8359A5-02C7-4FB0-B9C2-DF72DF91D4C2}">
      <dsp:nvSpPr>
        <dsp:cNvPr id="0" name=""/>
        <dsp:cNvSpPr/>
      </dsp:nvSpPr>
      <dsp:spPr>
        <a:xfrm>
          <a:off x="5386008" y="5411741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Exogenous</a:t>
          </a:r>
          <a:endParaRPr lang="sv-SE" sz="1050" kern="1200" dirty="0" smtClean="0">
            <a:latin typeface="+mn-lt"/>
            <a:cs typeface="Times New Roman" pitchFamily="18" charset="0"/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smtClean="0">
              <a:latin typeface="+mn-lt"/>
              <a:cs typeface="Times New Roman" pitchFamily="18" charset="0"/>
            </a:rPr>
            <a:t>Collaborative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5395211" y="5420944"/>
        <a:ext cx="1038047" cy="295800"/>
      </dsp:txXfrm>
    </dsp:sp>
    <dsp:sp modelId="{77C1BA26-17BB-454B-AE53-77C17301241C}">
      <dsp:nvSpPr>
        <dsp:cNvPr id="0" name=""/>
        <dsp:cNvSpPr/>
      </dsp:nvSpPr>
      <dsp:spPr>
        <a:xfrm rot="2601060">
          <a:off x="4731498" y="5636491"/>
          <a:ext cx="757901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757901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5091501" y="5618984"/>
        <a:ext cx="37895" cy="37895"/>
      </dsp:txXfrm>
    </dsp:sp>
    <dsp:sp modelId="{9CFABDEB-BF2A-49A4-9AA9-9D835CB369D1}">
      <dsp:nvSpPr>
        <dsp:cNvPr id="0" name=""/>
        <dsp:cNvSpPr/>
      </dsp:nvSpPr>
      <dsp:spPr>
        <a:xfrm>
          <a:off x="5386008" y="5740965"/>
          <a:ext cx="1056453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Exogenous</a:t>
          </a:r>
          <a:endParaRPr lang="sv-SE" sz="1050" kern="1200" dirty="0" smtClean="0">
            <a:latin typeface="+mn-lt"/>
            <a:cs typeface="Times New Roman" pitchFamily="18" charset="0"/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Systemwide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5395211" y="5750168"/>
        <a:ext cx="1038047" cy="295800"/>
      </dsp:txXfrm>
    </dsp:sp>
    <dsp:sp modelId="{8E7DDB02-AA33-4F03-8582-73EFF3C3E465}">
      <dsp:nvSpPr>
        <dsp:cNvPr id="0" name=""/>
        <dsp:cNvSpPr/>
      </dsp:nvSpPr>
      <dsp:spPr>
        <a:xfrm rot="12">
          <a:off x="3297687" y="5705576"/>
          <a:ext cx="596136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596136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3580852" y="5692113"/>
        <a:ext cx="29806" cy="29806"/>
      </dsp:txXfrm>
    </dsp:sp>
    <dsp:sp modelId="{CC52408D-84F7-4430-AB89-E29B8976A796}">
      <dsp:nvSpPr>
        <dsp:cNvPr id="0" name=""/>
        <dsp:cNvSpPr/>
      </dsp:nvSpPr>
      <dsp:spPr>
        <a:xfrm>
          <a:off x="3893824" y="5549915"/>
          <a:ext cx="941066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Specification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3903027" y="5559118"/>
        <a:ext cx="922660" cy="295800"/>
      </dsp:txXfrm>
    </dsp:sp>
    <dsp:sp modelId="{4A420712-24B1-4FB0-88B7-B7B558D7A13D}">
      <dsp:nvSpPr>
        <dsp:cNvPr id="0" name=""/>
        <dsp:cNvSpPr/>
      </dsp:nvSpPr>
      <dsp:spPr>
        <a:xfrm rot="1734619">
          <a:off x="3255253" y="5870188"/>
          <a:ext cx="681005" cy="2881"/>
        </a:xfrm>
        <a:custGeom>
          <a:avLst/>
          <a:gdLst/>
          <a:ahLst/>
          <a:cxnLst/>
          <a:rect l="0" t="0" r="0" b="0"/>
          <a:pathLst>
            <a:path>
              <a:moveTo>
                <a:pt x="0" y="1440"/>
              </a:moveTo>
              <a:lnTo>
                <a:pt x="681005" y="14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50" kern="1200">
            <a:latin typeface="+mn-lt"/>
            <a:cs typeface="Times New Roman" pitchFamily="18" charset="0"/>
          </a:endParaRPr>
        </a:p>
      </dsp:txBody>
      <dsp:txXfrm>
        <a:off x="3578730" y="5854603"/>
        <a:ext cx="34050" cy="34050"/>
      </dsp:txXfrm>
    </dsp:sp>
    <dsp:sp modelId="{5BAB7FA7-434A-45EA-AAA0-15CB6F3E44F0}">
      <dsp:nvSpPr>
        <dsp:cNvPr id="0" name=""/>
        <dsp:cNvSpPr/>
      </dsp:nvSpPr>
      <dsp:spPr>
        <a:xfrm>
          <a:off x="3893824" y="5879138"/>
          <a:ext cx="941066" cy="314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50" kern="1200" dirty="0" err="1" smtClean="0">
              <a:latin typeface="+mn-lt"/>
              <a:cs typeface="Times New Roman" pitchFamily="18" charset="0"/>
            </a:rPr>
            <a:t>Composition</a:t>
          </a:r>
          <a:endParaRPr lang="sv-SE" sz="1050" kern="1200" dirty="0">
            <a:latin typeface="+mn-lt"/>
            <a:cs typeface="Times New Roman" pitchFamily="18" charset="0"/>
          </a:endParaRPr>
        </a:p>
      </dsp:txBody>
      <dsp:txXfrm>
        <a:off x="3903027" y="5888341"/>
        <a:ext cx="922660" cy="295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88F-CEC8-E040-BC38-F351C516CD68}" type="datetimeFigureOut">
              <a:rPr lang="en-US" smtClean="0"/>
              <a:t>4/29/16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B03-A2A8-384E-94C9-C933B9CF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97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88F-CEC8-E040-BC38-F351C516CD68}" type="datetimeFigureOut">
              <a:rPr lang="en-US" smtClean="0"/>
              <a:t>4/29/16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B03-A2A8-384E-94C9-C933B9CF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2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88F-CEC8-E040-BC38-F351C516CD68}" type="datetimeFigureOut">
              <a:rPr lang="en-US" smtClean="0"/>
              <a:t>4/29/16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B03-A2A8-384E-94C9-C933B9CF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8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88F-CEC8-E040-BC38-F351C516CD68}" type="datetimeFigureOut">
              <a:rPr lang="en-US" smtClean="0"/>
              <a:t>4/29/16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B03-A2A8-384E-94C9-C933B9CF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13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88F-CEC8-E040-BC38-F351C516CD68}" type="datetimeFigureOut">
              <a:rPr lang="en-US" smtClean="0"/>
              <a:t>4/29/16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B03-A2A8-384E-94C9-C933B9CF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33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88F-CEC8-E040-BC38-F351C516CD68}" type="datetimeFigureOut">
              <a:rPr lang="en-US" smtClean="0"/>
              <a:t>4/29/16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B03-A2A8-384E-94C9-C933B9CF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7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88F-CEC8-E040-BC38-F351C516CD68}" type="datetimeFigureOut">
              <a:rPr lang="en-US" smtClean="0"/>
              <a:t>4/29/16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B03-A2A8-384E-94C9-C933B9CF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5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88F-CEC8-E040-BC38-F351C516CD68}" type="datetimeFigureOut">
              <a:rPr lang="en-US" smtClean="0"/>
              <a:t>4/29/16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B03-A2A8-384E-94C9-C933B9CF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6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88F-CEC8-E040-BC38-F351C516CD68}" type="datetimeFigureOut">
              <a:rPr lang="en-US" smtClean="0"/>
              <a:t>4/29/16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B03-A2A8-384E-94C9-C933B9CF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899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88F-CEC8-E040-BC38-F351C516CD68}" type="datetimeFigureOut">
              <a:rPr lang="en-US" smtClean="0"/>
              <a:t>4/29/16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B03-A2A8-384E-94C9-C933B9CF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65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88F-CEC8-E040-BC38-F351C516CD68}" type="datetimeFigureOut">
              <a:rPr lang="en-US" smtClean="0"/>
              <a:t>4/29/16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5B03-A2A8-384E-94C9-C933B9CF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7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4F88F-CEC8-E040-BC38-F351C516CD68}" type="datetimeFigureOut">
              <a:rPr lang="en-US" smtClean="0"/>
              <a:t>4/29/16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15B03-A2A8-384E-94C9-C933B9CF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4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ivica.crnkovic@mdh.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imula.no/publication_one.php?publication_id=711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copus.com/home.ur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Systematic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Ivica</a:t>
            </a:r>
            <a:r>
              <a:rPr lang="en-US" dirty="0" smtClean="0"/>
              <a:t> </a:t>
            </a:r>
            <a:r>
              <a:rPr lang="en-US" dirty="0" err="1" smtClean="0"/>
              <a:t>Crnkovic</a:t>
            </a:r>
            <a:r>
              <a:rPr lang="en-US" dirty="0" smtClean="0"/>
              <a:t> 2011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2205" y="5469523"/>
            <a:ext cx="79359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Based on</a:t>
            </a:r>
          </a:p>
          <a:p>
            <a:r>
              <a:rPr lang="en-GB" sz="1600" dirty="0" smtClean="0"/>
              <a:t>Barbara </a:t>
            </a:r>
            <a:r>
              <a:rPr lang="en-GB" sz="1600" dirty="0" err="1" smtClean="0"/>
              <a:t>Kitchenham</a:t>
            </a:r>
            <a:r>
              <a:rPr lang="en-US" sz="1600" dirty="0" smtClean="0"/>
              <a:t>, </a:t>
            </a:r>
            <a:r>
              <a:rPr lang="en-GB" sz="1600" dirty="0" smtClean="0"/>
              <a:t>Evidence-Based Software Engineering and Systematic Reviews</a:t>
            </a:r>
          </a:p>
          <a:p>
            <a:r>
              <a:rPr lang="en-US" sz="1600" dirty="0" smtClean="0"/>
              <a:t> </a:t>
            </a:r>
            <a:r>
              <a:rPr lang="en-US" sz="1600" i="1" dirty="0" err="1" smtClean="0"/>
              <a:t>www.scm.keele.ac.uk</a:t>
            </a:r>
            <a:r>
              <a:rPr lang="en-US" sz="1600" i="1" dirty="0" smtClean="0"/>
              <a:t>/ease/ease05_bk.</a:t>
            </a:r>
            <a:r>
              <a:rPr lang="en-US" sz="1600" b="1" i="1" dirty="0" smtClean="0"/>
              <a:t>ppt</a:t>
            </a: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286260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Systematic Review for component models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0515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Overall Question</a:t>
            </a:r>
          </a:p>
          <a:p>
            <a:pPr lvl="1"/>
            <a:r>
              <a:rPr lang="en-US" b="1" dirty="0" smtClean="0"/>
              <a:t>Which characteristics of component models are described in research literature?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Research based on paper</a:t>
            </a:r>
          </a:p>
          <a:p>
            <a:pPr lvl="2"/>
            <a:r>
              <a:rPr lang="en-US" dirty="0" smtClean="0"/>
              <a:t>A </a:t>
            </a:r>
            <a:r>
              <a:rPr lang="en-US" dirty="0"/>
              <a:t>Classification </a:t>
            </a:r>
            <a:r>
              <a:rPr lang="en-US" dirty="0" smtClean="0"/>
              <a:t>Framework for </a:t>
            </a:r>
            <a:r>
              <a:rPr lang="en-US" dirty="0"/>
              <a:t>Software Component </a:t>
            </a:r>
            <a:r>
              <a:rPr lang="en-US" dirty="0" smtClean="0"/>
              <a:t>Models, </a:t>
            </a:r>
            <a:r>
              <a:rPr lang="en-US" i="1" dirty="0" err="1" smtClean="0"/>
              <a:t>Ivica</a:t>
            </a:r>
            <a:r>
              <a:rPr lang="en-US" i="1" dirty="0" smtClean="0"/>
              <a:t> </a:t>
            </a:r>
            <a:r>
              <a:rPr lang="en-US" i="1" dirty="0" err="1" smtClean="0"/>
              <a:t>Crnkovi</a:t>
            </a:r>
            <a:r>
              <a:rPr lang="en-US" i="1" dirty="0" err="1"/>
              <a:t>c</a:t>
            </a:r>
            <a:r>
              <a:rPr lang="en-US" i="1" dirty="0" smtClean="0"/>
              <a:t>, </a:t>
            </a:r>
            <a:r>
              <a:rPr lang="en-US" i="1" dirty="0" err="1" smtClean="0"/>
              <a:t>Séverine</a:t>
            </a:r>
            <a:r>
              <a:rPr lang="en-US" i="1" dirty="0" smtClean="0"/>
              <a:t> </a:t>
            </a:r>
            <a:r>
              <a:rPr lang="en-US" i="1" dirty="0" err="1" smtClean="0"/>
              <a:t>Sentilles</a:t>
            </a:r>
            <a:r>
              <a:rPr lang="en-US" i="1" dirty="0" smtClean="0"/>
              <a:t>, </a:t>
            </a:r>
            <a:r>
              <a:rPr lang="en-US" i="1" dirty="0" err="1" smtClean="0"/>
              <a:t>Aneta</a:t>
            </a:r>
            <a:r>
              <a:rPr lang="en-US" i="1" dirty="0" smtClean="0"/>
              <a:t> </a:t>
            </a:r>
            <a:r>
              <a:rPr lang="en-US" i="1" dirty="0" err="1" smtClean="0"/>
              <a:t>Vulgarakis</a:t>
            </a:r>
            <a:r>
              <a:rPr lang="en-US" i="1" dirty="0" smtClean="0"/>
              <a:t>, </a:t>
            </a:r>
            <a:r>
              <a:rPr lang="en-US" i="1" dirty="0"/>
              <a:t>and Michel R. V. </a:t>
            </a:r>
            <a:r>
              <a:rPr lang="en-US" i="1" dirty="0" err="1"/>
              <a:t>Chaudron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9684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/>
        </p:nvGraphicFramePr>
        <p:xfrm>
          <a:off x="-357222" y="285728"/>
          <a:ext cx="9144064" cy="6254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4514" name="Title 1"/>
          <p:cNvSpPr>
            <a:spLocks noGrp="1"/>
          </p:cNvSpPr>
          <p:nvPr>
            <p:ph type="title"/>
          </p:nvPr>
        </p:nvSpPr>
        <p:spPr>
          <a:xfrm>
            <a:off x="142875" y="1428750"/>
            <a:ext cx="6257925" cy="939800"/>
          </a:xfrm>
        </p:spPr>
        <p:txBody>
          <a:bodyPr/>
          <a:lstStyle/>
          <a:p>
            <a:pPr algn="l"/>
            <a:r>
              <a:rPr lang="en-US" sz="2000">
                <a:latin typeface="Arial" charset="0"/>
              </a:rPr>
              <a:t>Classification 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summary</a:t>
            </a:r>
          </a:p>
        </p:txBody>
      </p:sp>
      <p:sp>
        <p:nvSpPr>
          <p:cNvPr id="64515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4EF2948-8E1C-024A-8E66-661957DCACCD}" type="datetime5">
              <a:rPr lang="en-GB" sz="1400"/>
              <a:pPr eaLnBrk="1" hangingPunct="1"/>
              <a:t>29-Apr-16</a:t>
            </a:fld>
            <a:endParaRPr lang="sv-SE" sz="1400"/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93A734D-7848-7340-AD81-6B60B8497DD2}" type="slidenum">
              <a:rPr lang="sv-SE" sz="1400"/>
              <a:pPr eaLnBrk="1" hangingPunct="1"/>
              <a:t>11</a:t>
            </a:fld>
            <a:endParaRPr lang="sv-SE" sz="1400"/>
          </a:p>
        </p:txBody>
      </p:sp>
    </p:spTree>
    <p:extLst>
      <p:ext uri="{BB962C8B-B14F-4D97-AF65-F5344CB8AC3E}">
        <p14:creationId xmlns:p14="http://schemas.microsoft.com/office/powerpoint/2010/main" val="56735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research literature address the following questions: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How the component models support lifecycle of component and component-based systems?</a:t>
            </a:r>
            <a:r>
              <a:rPr lang="en-US" dirty="0" smtClean="0">
                <a:effectLst/>
              </a:rPr>
              <a:t>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Which are the important elements in component models that describe components specification and  integration?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Which are the important elements that describes extra-functional properties in component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9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Refined Questions for Component models lifecycle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How the component models support lifecycle of component and component-based systems?</a:t>
            </a:r>
            <a:r>
              <a:rPr lang="en-US" dirty="0" smtClean="0">
                <a:effectLst/>
              </a:rPr>
              <a:t>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How component models support modeling and design?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effectLst/>
              </a:rPr>
              <a:t>How component models provide support for implementation?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How component models use repositories?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effectLst/>
              </a:rPr>
              <a:t>How component models support component deployment?</a:t>
            </a:r>
          </a:p>
        </p:txBody>
      </p:sp>
    </p:spTree>
    <p:extLst>
      <p:ext uri="{BB962C8B-B14F-4D97-AF65-F5344CB8AC3E}">
        <p14:creationId xmlns:p14="http://schemas.microsoft.com/office/powerpoint/2010/main" val="382708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Keywords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i="1" dirty="0" smtClean="0"/>
              <a:t>(“</a:t>
            </a:r>
            <a:r>
              <a:rPr lang="en-US" i="1" dirty="0"/>
              <a:t>Component </a:t>
            </a:r>
            <a:r>
              <a:rPr lang="en-US" i="1" dirty="0" smtClean="0"/>
              <a:t>model” or “component” ) </a:t>
            </a:r>
            <a:r>
              <a:rPr lang="en-US" i="1" dirty="0"/>
              <a:t>and  </a:t>
            </a:r>
            <a:r>
              <a:rPr lang="en-US" i="1" dirty="0" smtClean="0"/>
              <a:t> (“</a:t>
            </a:r>
            <a:r>
              <a:rPr lang="en-US" i="1" dirty="0"/>
              <a:t>lifecycle</a:t>
            </a:r>
            <a:r>
              <a:rPr lang="en-US" i="1" dirty="0" smtClean="0"/>
              <a:t>”) 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i="1" dirty="0" smtClean="0"/>
              <a:t>(“Component model” or “component” ) and </a:t>
            </a:r>
            <a:r>
              <a:rPr lang="en-US" i="1" dirty="0"/>
              <a:t>“modeling</a:t>
            </a:r>
            <a:r>
              <a:rPr lang="en-US" i="1" dirty="0" smtClean="0"/>
              <a:t>”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i="1" dirty="0" smtClean="0"/>
              <a:t>(“Component model” or “component” ) and and </a:t>
            </a:r>
            <a:r>
              <a:rPr lang="en-US" i="1" dirty="0"/>
              <a:t>“design” 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i="1" dirty="0" smtClean="0"/>
              <a:t>(“Component model” or “component” ) and  </a:t>
            </a:r>
            <a:r>
              <a:rPr lang="en-US" i="1" dirty="0"/>
              <a:t>“packaging”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i="1" dirty="0" smtClean="0"/>
              <a:t>(“Component model” or “component” ) and  </a:t>
            </a:r>
            <a:r>
              <a:rPr lang="en-US" i="1" dirty="0"/>
              <a:t>“storage”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i="1" dirty="0" smtClean="0"/>
              <a:t>(“Component model” or “component” ) and “</a:t>
            </a:r>
            <a:r>
              <a:rPr lang="en-US" i="1" dirty="0"/>
              <a:t>repository</a:t>
            </a:r>
            <a:r>
              <a:rPr lang="en-US" i="1" dirty="0" smtClean="0"/>
              <a:t>”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i="1" dirty="0" smtClean="0"/>
              <a:t>(“Component model” or “component” ) and “</a:t>
            </a:r>
            <a:r>
              <a:rPr lang="en-US" i="1" dirty="0"/>
              <a:t>deployment”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i="1" dirty="0" smtClean="0"/>
              <a:t>(“Component model” or “component” ) and “</a:t>
            </a:r>
            <a:r>
              <a:rPr lang="en-US" i="1" dirty="0"/>
              <a:t>plug-and-play”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(“Component model” or “component” ) and “</a:t>
            </a:r>
            <a:r>
              <a:rPr lang="en-US" i="1" dirty="0"/>
              <a:t>integration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06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Provide a systematic review of characteristics of component models for one of the basic characteristics</a:t>
            </a:r>
          </a:p>
          <a:p>
            <a:pPr marL="971550" lvl="1" indent="-514350">
              <a:buAutoNum type="alphaLcParenR"/>
            </a:pPr>
            <a:r>
              <a:rPr lang="en-US" dirty="0" smtClean="0"/>
              <a:t>lifecycle, or  b) construction,  or d) extra-functional properties</a:t>
            </a:r>
          </a:p>
          <a:p>
            <a:pPr marL="971550" lvl="1" indent="-514350">
              <a:buAutoNum type="alphaLcParenR"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A</a:t>
            </a:r>
            <a:r>
              <a:rPr lang="en-US" dirty="0" smtClean="0"/>
              <a:t>lternatives: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One student provides the review </a:t>
            </a:r>
          </a:p>
          <a:p>
            <a:pPr lvl="1"/>
            <a:r>
              <a:rPr lang="en-US" dirty="0" smtClean="0"/>
              <a:t>Two students together provide the review  with a separate reading abstracts and using Fleiss kappa to show the agreement.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61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Databases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hangingPunct="0"/>
            <a:r>
              <a:rPr lang="en-US" dirty="0" smtClean="0"/>
              <a:t>SCOPUS http://www.scopus.com/home.url</a:t>
            </a:r>
          </a:p>
          <a:p>
            <a:pPr lvl="0" hangingPunct="0"/>
            <a:r>
              <a:rPr lang="en-US" dirty="0" smtClean="0"/>
              <a:t>ACM </a:t>
            </a:r>
            <a:r>
              <a:rPr lang="en-US" dirty="0"/>
              <a:t>Digital Library (http://</a:t>
            </a:r>
            <a:r>
              <a:rPr lang="en-US" dirty="0" err="1"/>
              <a:t>portal.acm.org</a:t>
            </a:r>
            <a:r>
              <a:rPr lang="en-US" dirty="0"/>
              <a:t>)</a:t>
            </a:r>
          </a:p>
          <a:p>
            <a:pPr lvl="0" hangingPunct="0"/>
            <a:r>
              <a:rPr lang="en-US" dirty="0" err="1"/>
              <a:t>Compendex</a:t>
            </a:r>
            <a:r>
              <a:rPr lang="en-US" dirty="0"/>
              <a:t> (http://</a:t>
            </a:r>
            <a:r>
              <a:rPr lang="en-US" dirty="0" err="1"/>
              <a:t>www.engineeringvillage.com</a:t>
            </a:r>
            <a:r>
              <a:rPr lang="en-US" dirty="0"/>
              <a:t>)</a:t>
            </a:r>
          </a:p>
          <a:p>
            <a:pPr lvl="0" hangingPunct="0"/>
            <a:r>
              <a:rPr lang="en-US" dirty="0"/>
              <a:t>IEEE </a:t>
            </a:r>
            <a:r>
              <a:rPr lang="en-US" dirty="0" err="1"/>
              <a:t>Xplore</a:t>
            </a:r>
            <a:r>
              <a:rPr lang="en-US" dirty="0"/>
              <a:t> (http://</a:t>
            </a:r>
            <a:r>
              <a:rPr lang="en-US" dirty="0" err="1"/>
              <a:t>www.ieee.org</a:t>
            </a:r>
            <a:r>
              <a:rPr lang="en-US" dirty="0"/>
              <a:t>/web/publications/</a:t>
            </a:r>
            <a:r>
              <a:rPr lang="en-US" dirty="0" err="1"/>
              <a:t>xplore</a:t>
            </a:r>
            <a:r>
              <a:rPr lang="en-US" dirty="0"/>
              <a:t>/)</a:t>
            </a:r>
          </a:p>
          <a:p>
            <a:pPr lvl="0" hangingPunct="0"/>
            <a:r>
              <a:rPr lang="en-US" dirty="0" err="1"/>
              <a:t>ScienceDirect</a:t>
            </a:r>
            <a:r>
              <a:rPr lang="en-US" dirty="0"/>
              <a:t> – Elsevier (http://</a:t>
            </a:r>
            <a:r>
              <a:rPr lang="en-US" dirty="0" err="1"/>
              <a:t>www.elsevier.com</a:t>
            </a:r>
            <a:r>
              <a:rPr lang="en-US" dirty="0"/>
              <a:t>)</a:t>
            </a:r>
          </a:p>
          <a:p>
            <a:pPr lvl="0" hangingPunct="0"/>
            <a:r>
              <a:rPr lang="en-US" dirty="0" err="1"/>
              <a:t>SpringerLink</a:t>
            </a:r>
            <a:r>
              <a:rPr lang="en-US" dirty="0"/>
              <a:t> (http://</a:t>
            </a:r>
            <a:r>
              <a:rPr lang="en-US" dirty="0" err="1"/>
              <a:t>www.springerlink.com</a:t>
            </a:r>
            <a:r>
              <a:rPr lang="en-US" dirty="0"/>
              <a:t>)</a:t>
            </a:r>
          </a:p>
          <a:p>
            <a:pPr lvl="0" hangingPunct="0"/>
            <a:r>
              <a:rPr lang="en-US" dirty="0"/>
              <a:t>Wiley </a:t>
            </a:r>
            <a:r>
              <a:rPr lang="en-US" dirty="0" err="1"/>
              <a:t>InterScience</a:t>
            </a:r>
            <a:r>
              <a:rPr lang="en-US" dirty="0"/>
              <a:t> (http://www3.interscience.wiley.com)</a:t>
            </a:r>
          </a:p>
          <a:p>
            <a:pPr lvl="0" hangingPunct="0"/>
            <a:r>
              <a:rPr lang="en-US" dirty="0"/>
              <a:t>ISI Web of Science (http://</a:t>
            </a:r>
            <a:r>
              <a:rPr lang="en-US" dirty="0" err="1"/>
              <a:t>www.isiknowledge.com</a:t>
            </a:r>
            <a:r>
              <a:rPr lang="en-US" dirty="0"/>
              <a:t>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3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steps 1/2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Select the main question</a:t>
            </a:r>
          </a:p>
          <a:p>
            <a:r>
              <a:rPr lang="en-US" dirty="0" smtClean="0"/>
              <a:t>Specify the sub-questions</a:t>
            </a:r>
          </a:p>
          <a:p>
            <a:r>
              <a:rPr lang="en-US" dirty="0" smtClean="0"/>
              <a:t>Identify the keywords</a:t>
            </a:r>
          </a:p>
          <a:p>
            <a:r>
              <a:rPr lang="en-US" dirty="0" smtClean="0"/>
              <a:t>Identify a database to be searched in</a:t>
            </a:r>
          </a:p>
          <a:p>
            <a:r>
              <a:rPr lang="en-US" dirty="0" smtClean="0"/>
              <a:t>Run the queries with keywords</a:t>
            </a:r>
          </a:p>
          <a:p>
            <a:r>
              <a:rPr lang="en-US" dirty="0" smtClean="0"/>
              <a:t>Extract the list of papers (references+ abstracts)</a:t>
            </a:r>
          </a:p>
          <a:p>
            <a:pPr lvl="1"/>
            <a:r>
              <a:rPr lang="en-US" dirty="0" smtClean="0"/>
              <a:t>Extract the papers in a way that it is easy to process them. Suggestion: use </a:t>
            </a:r>
            <a:r>
              <a:rPr lang="en-US" dirty="0" err="1" smtClean="0"/>
              <a:t>Medeley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(http://</a:t>
            </a:r>
            <a:r>
              <a:rPr lang="en-US" dirty="0" err="1" smtClean="0"/>
              <a:t>www.mendeley.com</a:t>
            </a:r>
            <a:r>
              <a:rPr lang="en-US" dirty="0" smtClean="0"/>
              <a:t>/) for storing references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5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steps 2/2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Read the selected papers titles and the abstracts and select the papers that are relevant (for two reviewers: each reviewer does it separately)</a:t>
            </a:r>
          </a:p>
          <a:p>
            <a:r>
              <a:rPr lang="en-US" dirty="0" smtClean="0"/>
              <a:t>List these papers</a:t>
            </a:r>
          </a:p>
          <a:p>
            <a:r>
              <a:rPr lang="en-US" dirty="0" smtClean="0"/>
              <a:t>In a case of two reviewers: Check agreement with Fleiss’ kappa. Discuss the papers that differ and make a choice to select it or not.</a:t>
            </a:r>
          </a:p>
          <a:p>
            <a:pPr hangingPunct="0"/>
            <a:r>
              <a:rPr lang="en-US" dirty="0" smtClean="0"/>
              <a:t>Make statistics of the selected papers (as done in  </a:t>
            </a:r>
            <a:r>
              <a:rPr lang="en-US" sz="2600" b="1" dirty="0"/>
              <a:t>Architecting Software for </a:t>
            </a:r>
            <a:r>
              <a:rPr lang="en-US" sz="2600" b="1" dirty="0" err="1"/>
              <a:t>Evolvability</a:t>
            </a:r>
            <a:r>
              <a:rPr lang="en-US" sz="2600" b="1" dirty="0"/>
              <a:t>: A Systematic </a:t>
            </a:r>
            <a:r>
              <a:rPr lang="en-US" sz="2600" b="1" dirty="0" smtClean="0"/>
              <a:t>Review, </a:t>
            </a:r>
            <a:r>
              <a:rPr lang="en-US" sz="2600" dirty="0" err="1" smtClean="0"/>
              <a:t>Hongyu</a:t>
            </a:r>
            <a:r>
              <a:rPr lang="en-US" sz="2600" dirty="0" smtClean="0"/>
              <a:t> </a:t>
            </a:r>
            <a:r>
              <a:rPr lang="en-US" sz="2600" dirty="0"/>
              <a:t>Pei </a:t>
            </a:r>
            <a:r>
              <a:rPr lang="en-US" sz="2600" dirty="0" err="1" smtClean="0"/>
              <a:t>Breivold</a:t>
            </a:r>
            <a:r>
              <a:rPr lang="en-US" sz="2600" dirty="0" smtClean="0"/>
              <a:t>, </a:t>
            </a:r>
            <a:r>
              <a:rPr lang="en-US" sz="2600" dirty="0" err="1"/>
              <a:t>Ivica</a:t>
            </a:r>
            <a:r>
              <a:rPr lang="en-US" sz="2600" dirty="0"/>
              <a:t> </a:t>
            </a:r>
            <a:r>
              <a:rPr lang="en-US" sz="2600" dirty="0" err="1" smtClean="0"/>
              <a:t>Crnkovic</a:t>
            </a:r>
            <a:r>
              <a:rPr lang="en-US" sz="2600" dirty="0" smtClean="0"/>
              <a:t>, </a:t>
            </a:r>
            <a:r>
              <a:rPr lang="en-US" sz="2600" dirty="0"/>
              <a:t>Magnus </a:t>
            </a:r>
            <a:r>
              <a:rPr lang="en-US" sz="2600" dirty="0" smtClean="0"/>
              <a:t>Larsson) – citation, year distribution, etc…</a:t>
            </a:r>
          </a:p>
          <a:p>
            <a:pPr hangingPunct="0"/>
            <a:r>
              <a:rPr lang="en-US" sz="2600" dirty="0" smtClean="0"/>
              <a:t>Categorize the papers according to the sub-characteristics  specified in the classification framework (page 11)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47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Select a topic/question (one or two students)</a:t>
            </a:r>
          </a:p>
          <a:p>
            <a:r>
              <a:rPr lang="en-US" dirty="0"/>
              <a:t>Identify questions, keywords, and database</a:t>
            </a:r>
          </a:p>
          <a:p>
            <a:r>
              <a:rPr lang="en-US" dirty="0" smtClean="0"/>
              <a:t>Mail to </a:t>
            </a:r>
            <a:r>
              <a:rPr lang="en-US" dirty="0" smtClean="0">
                <a:hlinkClick r:id="rId2"/>
              </a:rPr>
              <a:t>ivica.crnkovic@mdh.se</a:t>
            </a:r>
            <a:r>
              <a:rPr lang="en-US" dirty="0" smtClean="0"/>
              <a:t> the choice and a short motivation (200-</a:t>
            </a:r>
            <a:r>
              <a:rPr lang="en-US" dirty="0"/>
              <a:t>4</a:t>
            </a:r>
            <a:r>
              <a:rPr lang="en-US" dirty="0" smtClean="0"/>
              <a:t>00 words)</a:t>
            </a:r>
          </a:p>
          <a:p>
            <a:pPr lvl="1"/>
            <a:r>
              <a:rPr lang="en-US" dirty="0" smtClean="0"/>
              <a:t>Deadline</a:t>
            </a:r>
            <a:r>
              <a:rPr lang="en-US" dirty="0" smtClean="0"/>
              <a:t>:</a:t>
            </a:r>
            <a:endParaRPr lang="en-US" dirty="0" smtClean="0"/>
          </a:p>
          <a:p>
            <a:r>
              <a:rPr lang="en-US" dirty="0" smtClean="0"/>
              <a:t>Write the review protocol</a:t>
            </a:r>
            <a:endParaRPr lang="en-US" dirty="0"/>
          </a:p>
          <a:p>
            <a:r>
              <a:rPr lang="en-US" dirty="0" smtClean="0"/>
              <a:t>Mail </a:t>
            </a:r>
            <a:r>
              <a:rPr lang="en-US" dirty="0"/>
              <a:t>to </a:t>
            </a:r>
            <a:r>
              <a:rPr lang="en-US" dirty="0">
                <a:hlinkClick r:id="rId2"/>
              </a:rPr>
              <a:t>ivica.crnkovic@mdh.se</a:t>
            </a:r>
            <a:r>
              <a:rPr lang="en-US" dirty="0"/>
              <a:t> the </a:t>
            </a:r>
            <a:r>
              <a:rPr lang="en-US" dirty="0" smtClean="0"/>
              <a:t>choice </a:t>
            </a:r>
            <a:r>
              <a:rPr lang="en-US" dirty="0" err="1" smtClean="0"/>
              <a:t>Poslati</a:t>
            </a:r>
            <a:r>
              <a:rPr lang="en-US" dirty="0" smtClean="0"/>
              <a:t> </a:t>
            </a:r>
            <a:r>
              <a:rPr lang="en-US" dirty="0" err="1" smtClean="0"/>
              <a:t>prezentaciju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</a:p>
          <a:p>
            <a:r>
              <a:rPr lang="en-US" dirty="0" smtClean="0"/>
              <a:t>Seminar </a:t>
            </a:r>
            <a:r>
              <a:rPr lang="en-US" dirty="0" smtClean="0"/>
              <a:t>– protocol presentation </a:t>
            </a:r>
            <a:r>
              <a:rPr lang="en-US" dirty="0" smtClean="0"/>
              <a:t>–Write </a:t>
            </a:r>
            <a:r>
              <a:rPr lang="en-US" dirty="0" smtClean="0"/>
              <a:t>a report </a:t>
            </a:r>
            <a:r>
              <a:rPr lang="en-US" dirty="0" err="1" smtClean="0"/>
              <a:t>poslati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Seminar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79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2E5D-DBA2-094E-9EF5-79D32486FF3E}" type="slidenum">
              <a:rPr lang="en-GB"/>
              <a:pPr/>
              <a:t>2</a:t>
            </a:fld>
            <a:endParaRPr lang="en-GB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7010400" cy="1527175"/>
          </a:xfrm>
        </p:spPr>
        <p:txBody>
          <a:bodyPr/>
          <a:lstStyle/>
          <a:p>
            <a:r>
              <a:rPr lang="en-GB"/>
              <a:t>Systematic Reviews - 1/2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057400"/>
            <a:ext cx="70104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dirty="0"/>
              <a:t>A systematic review is 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An overview of research studies </a:t>
            </a:r>
            <a:r>
              <a:rPr lang="en-GB" sz="2400" dirty="0" smtClean="0"/>
              <a:t>(literature) that </a:t>
            </a:r>
            <a:r>
              <a:rPr lang="en-GB" sz="2400" dirty="0"/>
              <a:t>uses explicit and reproducible methods</a:t>
            </a:r>
          </a:p>
          <a:p>
            <a:pPr>
              <a:lnSpc>
                <a:spcPct val="90000"/>
              </a:lnSpc>
            </a:pPr>
            <a:r>
              <a:rPr lang="en-GB" sz="2600" dirty="0"/>
              <a:t>Systematic reviews aim to synthesise existing research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Fairly (without bias)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Rigorously (according to a defined procedure)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Openly (ensuring that the review procedure is visible to other researchers)</a:t>
            </a:r>
          </a:p>
        </p:txBody>
      </p:sp>
    </p:spTree>
    <p:extLst>
      <p:ext uri="{BB962C8B-B14F-4D97-AF65-F5344CB8AC3E}">
        <p14:creationId xmlns:p14="http://schemas.microsoft.com/office/powerpoint/2010/main" val="260557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8ECF-0D8F-A944-8563-136B3937A8D0}" type="slidenum">
              <a:rPr lang="en-GB"/>
              <a:pPr/>
              <a:t>20</a:t>
            </a:fld>
            <a:endParaRPr lang="en-GB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References for the systematic review</a:t>
            </a:r>
            <a:endParaRPr lang="en-GB" dirty="0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295400" y="1676400"/>
            <a:ext cx="7391400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cs typeface="Times New Roman" charset="0"/>
              </a:rPr>
              <a:t>Australian National Health and Medical Research Council. How to review the evidence: systematic identification and review of the scientific literature, 2000. IBSN 186-4960329</a:t>
            </a:r>
            <a:r>
              <a:rPr lang="en-GB" sz="1600"/>
              <a:t> .</a:t>
            </a:r>
          </a:p>
          <a:p>
            <a:pPr>
              <a:spcBef>
                <a:spcPct val="50000"/>
              </a:spcBef>
            </a:pPr>
            <a:r>
              <a:rPr lang="en-GB" sz="1600">
                <a:cs typeface="Times New Roman" charset="0"/>
              </a:rPr>
              <a:t>Australian National Health and Medical Research Council. How to use the evidence: assessment and application of scientific evidence. February 2000, ISBN 0 642 43295 2.</a:t>
            </a:r>
            <a:r>
              <a:rPr lang="en-GB" sz="1600"/>
              <a:t> </a:t>
            </a:r>
          </a:p>
          <a:p>
            <a:pPr>
              <a:spcBef>
                <a:spcPct val="50000"/>
              </a:spcBef>
            </a:pPr>
            <a:r>
              <a:rPr lang="en-GB" sz="1600">
                <a:cs typeface="Times New Roman" charset="0"/>
              </a:rPr>
              <a:t>Cochrane Collaboration. Cochrane Reviewers</a:t>
            </a:r>
            <a:r>
              <a:rPr lang="ja-JP" altLang="en-GB" sz="1600">
                <a:latin typeface="Arial"/>
                <a:cs typeface="Times New Roman" charset="0"/>
              </a:rPr>
              <a:t>’</a:t>
            </a:r>
            <a:r>
              <a:rPr lang="en-GB" sz="1600">
                <a:cs typeface="Times New Roman" charset="0"/>
              </a:rPr>
              <a:t> Handbook. Version 4.2.1. December 2003</a:t>
            </a:r>
            <a:r>
              <a:rPr lang="en-GB" sz="1600"/>
              <a:t>.</a:t>
            </a:r>
          </a:p>
          <a:p>
            <a:pPr>
              <a:spcBef>
                <a:spcPct val="50000"/>
              </a:spcBef>
            </a:pPr>
            <a:r>
              <a:rPr lang="en-GB" sz="1600"/>
              <a:t>Glass, R.L., Vessey, I., Ramesh, V. Research in software engineering: an analysis of the literature. IST 44, 2002, pp491-506</a:t>
            </a:r>
          </a:p>
          <a:p>
            <a:pPr>
              <a:spcBef>
                <a:spcPct val="50000"/>
              </a:spcBef>
            </a:pPr>
            <a:r>
              <a:rPr lang="nb-NO" sz="1600">
                <a:cs typeface="Times New Roman" charset="0"/>
              </a:rPr>
              <a:t>Magne Jørgensen and Kjetil Moløkken. </a:t>
            </a:r>
            <a:r>
              <a:rPr lang="en-US" sz="1600">
                <a:cs typeface="Times New Roman" charset="0"/>
              </a:rPr>
              <a:t>How large are Software Cost Overruns? Critical Comments on the Standish Group’s CHAOS Reports, </a:t>
            </a:r>
            <a:r>
              <a:rPr lang="en-US" sz="1600">
                <a:cs typeface="Times New Roman" charset="0"/>
                <a:hlinkClick r:id="rId2"/>
              </a:rPr>
              <a:t>http://www.simula.no/publication_one.php?publication_id=711</a:t>
            </a:r>
            <a:r>
              <a:rPr lang="en-US" sz="1600">
                <a:cs typeface="Times New Roman" charset="0"/>
              </a:rPr>
              <a:t>, 2004.</a:t>
            </a:r>
            <a:r>
              <a:rPr lang="en-GB" sz="1600"/>
              <a:t> 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cs typeface="Times New Roman" charset="0"/>
              </a:rPr>
              <a:t>Magne Jørgensen. A Review of Studies on Expert Estimation of Software Development Effort. Journal Systems and Software, Vol 70, Issues 1-2, 2004, pp 37-60.</a:t>
            </a:r>
            <a:endParaRPr lang="en-GB" sz="1600"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364252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AD34-B973-8245-83B4-4160D852B6A2}" type="slidenum">
              <a:rPr lang="en-GB"/>
              <a:pPr/>
              <a:t>21</a:t>
            </a:fld>
            <a:endParaRPr lang="en-GB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References for the systematic review</a:t>
            </a:r>
            <a:endParaRPr lang="en-GB" dirty="0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716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447800" y="1631950"/>
            <a:ext cx="6324600" cy="522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cs typeface="Times New Roman" charset="0"/>
              </a:rPr>
              <a:t>Khan, Khalid, S., ter Riet, Gerben., Glanville, Julia., Sowden, Amanda, J. and Kleijnen, Jo. (eds) Undertaking Systematic Review of Research on Effectiveness. CRD</a:t>
            </a:r>
            <a:r>
              <a:rPr lang="ja-JP" altLang="en-GB" sz="1600">
                <a:latin typeface="Arial"/>
                <a:cs typeface="Times New Roman" charset="0"/>
              </a:rPr>
              <a:t>’</a:t>
            </a:r>
            <a:r>
              <a:rPr lang="en-GB" sz="1600">
                <a:cs typeface="Times New Roman" charset="0"/>
              </a:rPr>
              <a:t>s Guidance for those Carrying Out or Commissioning Reviews. CRD Report Number 4 (2</a:t>
            </a:r>
            <a:r>
              <a:rPr lang="en-GB" sz="1600" baseline="30000">
                <a:cs typeface="Times New Roman" charset="0"/>
              </a:rPr>
              <a:t>nd</a:t>
            </a:r>
            <a:r>
              <a:rPr lang="en-GB" sz="1600">
                <a:cs typeface="Times New Roman" charset="0"/>
              </a:rPr>
              <a:t> Edition), NHS Centre for Reviews and Dissemination, University of York, IBSN 1 900640 20 1, March 2001.</a:t>
            </a:r>
            <a:r>
              <a:rPr lang="en-GB" sz="1600"/>
              <a:t> </a:t>
            </a:r>
          </a:p>
          <a:p>
            <a:pPr>
              <a:spcBef>
                <a:spcPct val="50000"/>
              </a:spcBef>
            </a:pPr>
            <a:r>
              <a:rPr lang="en-GB" sz="1600"/>
              <a:t>Kitchenham, Barbara. Procedures for Performing Systematic Reviews, Joint Technical Rreport, Keele University </a:t>
            </a:r>
            <a:r>
              <a:rPr lang="en-GB" sz="1600">
                <a:cs typeface="Times New Roman" charset="0"/>
              </a:rPr>
              <a:t>TR/SE-0401</a:t>
            </a:r>
            <a:r>
              <a:rPr lang="en-GB" sz="1600"/>
              <a:t> and NICTA </a:t>
            </a:r>
            <a:r>
              <a:rPr lang="en-GB" sz="1600">
                <a:cs typeface="Times New Roman" charset="0"/>
              </a:rPr>
              <a:t>0400011T.1</a:t>
            </a:r>
            <a:r>
              <a:rPr lang="en-GB" sz="1600"/>
              <a:t>, July 2004.</a:t>
            </a:r>
          </a:p>
          <a:p>
            <a:pPr>
              <a:spcBef>
                <a:spcPct val="50000"/>
              </a:spcBef>
            </a:pPr>
            <a:r>
              <a:rPr lang="en-GB" sz="1600"/>
              <a:t>Pai, Madhukar, McCullovch, Michael, Gorman, Jennifer D., Pai, Nitika, Enanoria, Wayne, Kennedy, Gail, Tharyan, Prathap, Colford, John M. Jnr. Systematic reviews and meta-analysis: An illustrated, step-by-step guide. The National medical Journal of India, 17(2) 2004, pp 86-95.</a:t>
            </a:r>
          </a:p>
          <a:p>
            <a:pPr>
              <a:spcBef>
                <a:spcPct val="50000"/>
              </a:spcBef>
            </a:pPr>
            <a:r>
              <a:rPr lang="nb-NO" sz="1600">
                <a:cs typeface="Times New Roman" charset="0"/>
              </a:rPr>
              <a:t>Sackett, D.L., Straus, S.E., Richardson, W.S., Rosenberg, W., and Haynes, R.B. </a:t>
            </a:r>
            <a:r>
              <a:rPr lang="nb-NO" sz="1600" i="1">
                <a:cs typeface="Times New Roman" charset="0"/>
              </a:rPr>
              <a:t>Evidence-Based Medicine: How to Practice and Teach EBM</a:t>
            </a:r>
            <a:r>
              <a:rPr lang="nb-NO" sz="1600">
                <a:cs typeface="Times New Roman" charset="0"/>
              </a:rPr>
              <a:t>, Second Edition, Churchill Livingstone: Edinburgh, 2000.</a:t>
            </a:r>
            <a:r>
              <a:rPr lang="en-GB" sz="1600"/>
              <a:t> </a:t>
            </a:r>
          </a:p>
          <a:p>
            <a:pPr>
              <a:spcBef>
                <a:spcPct val="50000"/>
              </a:spcBef>
            </a:pPr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336516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3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8E0EE-F4E0-794C-9350-53DB3652B7CA}" type="slidenum">
              <a:rPr lang="en-GB"/>
              <a:pPr/>
              <a:t>3</a:t>
            </a:fld>
            <a:endParaRPr lang="en-GB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7010400" cy="1527175"/>
          </a:xfrm>
        </p:spPr>
        <p:txBody>
          <a:bodyPr/>
          <a:lstStyle/>
          <a:p>
            <a:r>
              <a:rPr lang="en-GB"/>
              <a:t>Systematic Reviews – 2/2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981200"/>
            <a:ext cx="7010400" cy="4114800"/>
          </a:xfrm>
        </p:spPr>
        <p:txBody>
          <a:bodyPr/>
          <a:lstStyle/>
          <a:p>
            <a:r>
              <a:rPr lang="en-GB" sz="2600"/>
              <a:t>Support Evidence-based paradigm</a:t>
            </a:r>
          </a:p>
          <a:p>
            <a:pPr lvl="1"/>
            <a:r>
              <a:rPr lang="en-GB" sz="2400"/>
              <a:t>Start from a well-defined question</a:t>
            </a:r>
          </a:p>
          <a:p>
            <a:pPr lvl="2"/>
            <a:r>
              <a:rPr lang="en-GB" sz="2000"/>
              <a:t>Step 1</a:t>
            </a:r>
          </a:p>
          <a:p>
            <a:pPr lvl="1"/>
            <a:r>
              <a:rPr lang="en-GB" sz="2400"/>
              <a:t>Define a repeatable strategy for searching the literature</a:t>
            </a:r>
          </a:p>
          <a:p>
            <a:pPr lvl="2"/>
            <a:r>
              <a:rPr lang="en-GB" sz="2000"/>
              <a:t>Step 2</a:t>
            </a:r>
          </a:p>
          <a:p>
            <a:pPr lvl="1"/>
            <a:r>
              <a:rPr lang="en-GB" sz="2400"/>
              <a:t>Critically assess relevant literature</a:t>
            </a:r>
          </a:p>
          <a:p>
            <a:pPr lvl="2"/>
            <a:r>
              <a:rPr lang="en-GB" sz="2000"/>
              <a:t>Step 3</a:t>
            </a:r>
          </a:p>
          <a:p>
            <a:pPr lvl="1"/>
            <a:r>
              <a:rPr lang="en-GB" sz="2400"/>
              <a:t>Synthesise literature</a:t>
            </a:r>
          </a:p>
          <a:p>
            <a:pPr lvl="2"/>
            <a:r>
              <a:rPr lang="en-GB" sz="2000"/>
              <a:t>Step 4 (but only partially)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8404" y="6356350"/>
            <a:ext cx="7935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Ref: </a:t>
            </a:r>
            <a:r>
              <a:rPr lang="en-GB" sz="1600" dirty="0" smtClean="0"/>
              <a:t>Barbara </a:t>
            </a:r>
            <a:r>
              <a:rPr lang="en-GB" sz="1600" dirty="0" err="1" smtClean="0"/>
              <a:t>Kitchenham</a:t>
            </a:r>
            <a:r>
              <a:rPr lang="en-US" sz="1600" dirty="0" smtClean="0"/>
              <a:t>, </a:t>
            </a:r>
            <a:r>
              <a:rPr lang="en-GB" sz="1600" dirty="0" smtClean="0"/>
              <a:t>Evidence-Based Software Engineering and Systematic Reviews</a:t>
            </a:r>
            <a:r>
              <a:rPr lang="en-US" sz="1600" dirty="0" smtClean="0"/>
              <a:t> </a:t>
            </a: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104434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DC4D6-8669-7744-AC89-FA34F4DCE94A}" type="slidenum">
              <a:rPr lang="en-GB"/>
              <a:pPr/>
              <a:t>4</a:t>
            </a:fld>
            <a:endParaRPr lang="en-GB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010400" cy="1143000"/>
          </a:xfrm>
        </p:spPr>
        <p:txBody>
          <a:bodyPr/>
          <a:lstStyle/>
          <a:p>
            <a:r>
              <a:rPr lang="en-GB"/>
              <a:t>Systematic Review Process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4343400" y="1371600"/>
            <a:ext cx="3910013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4648200" y="1447800"/>
            <a:ext cx="3362325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>
                <a:solidFill>
                  <a:schemeClr val="tx1"/>
                </a:solidFill>
              </a:rPr>
              <a:t>Develop Review Protocol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4800600" y="2057400"/>
            <a:ext cx="31242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>
                <a:solidFill>
                  <a:schemeClr val="tx1"/>
                </a:solidFill>
              </a:rPr>
              <a:t>Validate Review Protocol</a:t>
            </a:r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6248400" y="1828800"/>
            <a:ext cx="1588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914400" y="1828800"/>
            <a:ext cx="2057400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400">
                <a:solidFill>
                  <a:schemeClr val="tx1"/>
                </a:solidFill>
              </a:rPr>
              <a:t>Plan Review</a:t>
            </a:r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1828800" y="2286000"/>
            <a:ext cx="0" cy="1524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990600" y="38100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762000" y="3810000"/>
            <a:ext cx="2667000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chemeClr val="tx1"/>
                </a:solidFill>
              </a:rPr>
              <a:t>Conduct Review</a:t>
            </a:r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 flipH="1">
            <a:off x="1828800" y="4267200"/>
            <a:ext cx="0" cy="1524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609600" y="5791200"/>
            <a:ext cx="2819400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chemeClr val="tx1"/>
                </a:solidFill>
              </a:rPr>
              <a:t>Document Review</a:t>
            </a:r>
          </a:p>
        </p:txBody>
      </p: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4267200" y="2667000"/>
            <a:ext cx="3962400" cy="2667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6248400" y="3048000"/>
            <a:ext cx="1588" cy="228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5410200" y="4876800"/>
            <a:ext cx="1905000" cy="346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solidFill>
                  <a:schemeClr val="tx1"/>
                </a:solidFill>
              </a:rPr>
              <a:t>Synthesise Data</a:t>
            </a:r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>
            <a:off x="6248400" y="3581400"/>
            <a:ext cx="1588" cy="228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>
            <a:off x="6172200" y="4648200"/>
            <a:ext cx="1588" cy="228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4876800" y="61722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4837" name="Line 21"/>
          <p:cNvSpPr>
            <a:spLocks noChangeShapeType="1"/>
          </p:cNvSpPr>
          <p:nvPr/>
        </p:nvSpPr>
        <p:spPr bwMode="auto">
          <a:xfrm>
            <a:off x="3429000" y="4038600"/>
            <a:ext cx="8382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8" name="Line 22"/>
          <p:cNvSpPr>
            <a:spLocks noChangeShapeType="1"/>
          </p:cNvSpPr>
          <p:nvPr/>
        </p:nvSpPr>
        <p:spPr bwMode="auto">
          <a:xfrm>
            <a:off x="3429000" y="6019800"/>
            <a:ext cx="9906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4839" name="Group 23"/>
          <p:cNvGrpSpPr>
            <a:grpSpLocks/>
          </p:cNvGrpSpPr>
          <p:nvPr/>
        </p:nvGrpSpPr>
        <p:grpSpPr bwMode="auto">
          <a:xfrm>
            <a:off x="4419600" y="5486400"/>
            <a:ext cx="3429000" cy="1066800"/>
            <a:chOff x="2784" y="3504"/>
            <a:chExt cx="2160" cy="672"/>
          </a:xfrm>
        </p:grpSpPr>
        <p:grpSp>
          <p:nvGrpSpPr>
            <p:cNvPr id="34840" name="Group 24"/>
            <p:cNvGrpSpPr>
              <a:grpSpLocks/>
            </p:cNvGrpSpPr>
            <p:nvPr/>
          </p:nvGrpSpPr>
          <p:grpSpPr bwMode="auto">
            <a:xfrm>
              <a:off x="2784" y="3504"/>
              <a:ext cx="2160" cy="672"/>
              <a:chOff x="2784" y="3504"/>
              <a:chExt cx="2160" cy="672"/>
            </a:xfrm>
          </p:grpSpPr>
          <p:sp>
            <p:nvSpPr>
              <p:cNvPr id="34841" name="Rectangle 25"/>
              <p:cNvSpPr>
                <a:spLocks noChangeArrowheads="1"/>
              </p:cNvSpPr>
              <p:nvPr/>
            </p:nvSpPr>
            <p:spPr bwMode="auto">
              <a:xfrm>
                <a:off x="2784" y="3504"/>
                <a:ext cx="2160" cy="6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2" name="Text Box 26"/>
              <p:cNvSpPr txBox="1">
                <a:spLocks noChangeArrowheads="1"/>
              </p:cNvSpPr>
              <p:nvPr/>
            </p:nvSpPr>
            <p:spPr bwMode="auto">
              <a:xfrm>
                <a:off x="3072" y="3552"/>
                <a:ext cx="1728" cy="23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>
                    <a:solidFill>
                      <a:schemeClr val="tx1"/>
                    </a:solidFill>
                  </a:rPr>
                  <a:t>Write Review Report</a:t>
                </a:r>
              </a:p>
            </p:txBody>
          </p:sp>
          <p:sp>
            <p:nvSpPr>
              <p:cNvPr id="34843" name="Text Box 27"/>
              <p:cNvSpPr txBox="1">
                <a:spLocks noChangeArrowheads="1"/>
              </p:cNvSpPr>
              <p:nvPr/>
            </p:nvSpPr>
            <p:spPr bwMode="auto">
              <a:xfrm>
                <a:off x="3264" y="3888"/>
                <a:ext cx="1200" cy="23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>
                    <a:solidFill>
                      <a:schemeClr val="tx1"/>
                    </a:solidFill>
                  </a:rPr>
                  <a:t>Validate Report</a:t>
                </a:r>
              </a:p>
            </p:txBody>
          </p:sp>
        </p:grpSp>
        <p:sp>
          <p:nvSpPr>
            <p:cNvPr id="34844" name="Line 28"/>
            <p:cNvSpPr>
              <a:spLocks noChangeShapeType="1"/>
            </p:cNvSpPr>
            <p:nvPr/>
          </p:nvSpPr>
          <p:spPr bwMode="auto">
            <a:xfrm>
              <a:off x="3888" y="3792"/>
              <a:ext cx="0" cy="96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45" name="Text Box 29"/>
          <p:cNvSpPr txBox="1">
            <a:spLocks noChangeArrowheads="1"/>
          </p:cNvSpPr>
          <p:nvPr/>
        </p:nvSpPr>
        <p:spPr bwMode="auto">
          <a:xfrm>
            <a:off x="4800600" y="2743200"/>
            <a:ext cx="2895600" cy="346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solidFill>
                  <a:schemeClr val="tx1"/>
                </a:solidFill>
              </a:rPr>
              <a:t>Identify Relevant Research</a:t>
            </a:r>
          </a:p>
        </p:txBody>
      </p:sp>
      <p:sp>
        <p:nvSpPr>
          <p:cNvPr id="34846" name="Text Box 30"/>
          <p:cNvSpPr txBox="1">
            <a:spLocks noChangeArrowheads="1"/>
          </p:cNvSpPr>
          <p:nvPr/>
        </p:nvSpPr>
        <p:spPr bwMode="auto">
          <a:xfrm>
            <a:off x="4953000" y="3276600"/>
            <a:ext cx="2438400" cy="346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solidFill>
                  <a:schemeClr val="tx1"/>
                </a:solidFill>
              </a:rPr>
              <a:t>Select Primary Studies</a:t>
            </a:r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4953000" y="4343400"/>
            <a:ext cx="2590800" cy="346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solidFill>
                  <a:schemeClr val="tx1"/>
                </a:solidFill>
              </a:rPr>
              <a:t>Extract Required Data</a:t>
            </a:r>
          </a:p>
        </p:txBody>
      </p:sp>
      <p:sp>
        <p:nvSpPr>
          <p:cNvPr id="34848" name="Line 32"/>
          <p:cNvSpPr>
            <a:spLocks noChangeShapeType="1"/>
          </p:cNvSpPr>
          <p:nvPr/>
        </p:nvSpPr>
        <p:spPr bwMode="auto">
          <a:xfrm>
            <a:off x="6248400" y="4114800"/>
            <a:ext cx="0" cy="228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9" name="Text Box 33"/>
          <p:cNvSpPr txBox="1">
            <a:spLocks noChangeArrowheads="1"/>
          </p:cNvSpPr>
          <p:nvPr/>
        </p:nvSpPr>
        <p:spPr bwMode="auto">
          <a:xfrm>
            <a:off x="5029200" y="3810000"/>
            <a:ext cx="2514600" cy="346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solidFill>
                  <a:schemeClr val="tx1"/>
                </a:solidFill>
              </a:rPr>
              <a:t>Assess Study Quality</a:t>
            </a:r>
          </a:p>
        </p:txBody>
      </p:sp>
      <p:sp>
        <p:nvSpPr>
          <p:cNvPr id="34850" name="Line 34"/>
          <p:cNvSpPr>
            <a:spLocks noChangeShapeType="1"/>
          </p:cNvSpPr>
          <p:nvPr/>
        </p:nvSpPr>
        <p:spPr bwMode="auto">
          <a:xfrm>
            <a:off x="2971800" y="2133600"/>
            <a:ext cx="1371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C7CA-B323-5D4A-94A3-8C6CA36ACAB7}" type="slidenum">
              <a:rPr lang="en-GB"/>
              <a:pPr/>
              <a:t>5</a:t>
            </a:fld>
            <a:endParaRPr lang="en-GB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Developing the Protocol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/>
              <a:t>Review protocol</a:t>
            </a:r>
          </a:p>
          <a:p>
            <a:pPr lvl="1"/>
            <a:r>
              <a:rPr lang="en-GB" sz="2400"/>
              <a:t>Specifies methods to be used for a systematic review</a:t>
            </a:r>
          </a:p>
          <a:p>
            <a:pPr lvl="1"/>
            <a:r>
              <a:rPr lang="en-GB" sz="2400"/>
              <a:t>Predefined protocol</a:t>
            </a:r>
          </a:p>
          <a:p>
            <a:pPr lvl="2"/>
            <a:r>
              <a:rPr lang="en-GB" sz="2000"/>
              <a:t>Reduces researcher bias by reducing opportunity for</a:t>
            </a:r>
          </a:p>
          <a:p>
            <a:pPr lvl="3"/>
            <a:r>
              <a:rPr lang="en-GB" sz="1800"/>
              <a:t>Selection of papers driven by researcher expectations</a:t>
            </a:r>
          </a:p>
          <a:p>
            <a:pPr lvl="3"/>
            <a:r>
              <a:rPr lang="en-GB" sz="1800"/>
              <a:t>Changing the research question to fit the results of the searches</a:t>
            </a:r>
          </a:p>
          <a:p>
            <a:pPr lvl="1"/>
            <a:r>
              <a:rPr lang="en-GB" sz="2400"/>
              <a:t>Good practice for any empirical study</a:t>
            </a:r>
          </a:p>
        </p:txBody>
      </p:sp>
    </p:spTree>
    <p:extLst>
      <p:ext uri="{BB962C8B-B14F-4D97-AF65-F5344CB8AC3E}">
        <p14:creationId xmlns:p14="http://schemas.microsoft.com/office/powerpoint/2010/main" val="287575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ACE4-C51B-1A41-9FCD-192085075DE8}" type="slidenum">
              <a:rPr lang="en-GB"/>
              <a:pPr/>
              <a:t>6</a:t>
            </a:fld>
            <a:endParaRPr lang="en-GB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Protocol Contents -1/2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Background</a:t>
            </a:r>
          </a:p>
          <a:p>
            <a:pPr lvl="1">
              <a:lnSpc>
                <a:spcPct val="90000"/>
              </a:lnSpc>
            </a:pPr>
            <a:r>
              <a:rPr lang="en-GB"/>
              <a:t>Rationale for survey</a:t>
            </a:r>
          </a:p>
          <a:p>
            <a:pPr>
              <a:lnSpc>
                <a:spcPct val="90000"/>
              </a:lnSpc>
            </a:pPr>
            <a:r>
              <a:rPr lang="en-GB"/>
              <a:t>Research question</a:t>
            </a:r>
          </a:p>
          <a:p>
            <a:pPr lvl="1">
              <a:lnSpc>
                <a:spcPct val="90000"/>
              </a:lnSpc>
            </a:pPr>
            <a:r>
              <a:rPr lang="en-GB"/>
              <a:t>Critical to define this before starting the research</a:t>
            </a:r>
          </a:p>
          <a:p>
            <a:pPr lvl="1">
              <a:lnSpc>
                <a:spcPct val="90000"/>
              </a:lnSpc>
            </a:pPr>
            <a:r>
              <a:rPr lang="en-GB"/>
              <a:t>Strategy used to search for </a:t>
            </a:r>
            <a:r>
              <a:rPr lang="en-GB" i="1"/>
              <a:t>primary sources</a:t>
            </a:r>
          </a:p>
          <a:p>
            <a:pPr lvl="2">
              <a:lnSpc>
                <a:spcPct val="90000"/>
              </a:lnSpc>
            </a:pPr>
            <a:r>
              <a:rPr lang="en-GB"/>
              <a:t>Individual studies of the phenomenon of interest</a:t>
            </a:r>
          </a:p>
          <a:p>
            <a:pPr lvl="2">
              <a:lnSpc>
                <a:spcPct val="90000"/>
              </a:lnSpc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24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C7B2-8000-5643-94DC-4CECB7341B02}" type="slidenum">
              <a:rPr lang="en-GB"/>
              <a:pPr/>
              <a:t>7</a:t>
            </a:fld>
            <a:endParaRPr lang="en-GB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Protocol Contents – 2/2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0"/>
            <a:ext cx="7315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/>
              <a:t>Strategy to find primary studies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Search terms, resources, databases, journals, conferences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Procedures for storing references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How publication bias will be handled</a:t>
            </a:r>
          </a:p>
          <a:p>
            <a:pPr lvl="2">
              <a:lnSpc>
                <a:spcPct val="90000"/>
              </a:lnSpc>
            </a:pPr>
            <a:r>
              <a:rPr lang="en-GB" sz="1800"/>
              <a:t>Grey literature</a:t>
            </a:r>
          </a:p>
          <a:p>
            <a:pPr lvl="2">
              <a:lnSpc>
                <a:spcPct val="90000"/>
              </a:lnSpc>
            </a:pPr>
            <a:r>
              <a:rPr lang="en-GB" sz="1800"/>
              <a:t>Direct approach to active researchers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How completeness will be determined</a:t>
            </a:r>
          </a:p>
          <a:p>
            <a:pPr lvl="2">
              <a:lnSpc>
                <a:spcPct val="90000"/>
              </a:lnSpc>
            </a:pPr>
            <a:r>
              <a:rPr lang="en-GB" sz="1800"/>
              <a:t>Useful to have the baseline paper to set start date</a:t>
            </a:r>
          </a:p>
          <a:p>
            <a:pPr>
              <a:lnSpc>
                <a:spcPct val="90000"/>
              </a:lnSpc>
            </a:pPr>
            <a:r>
              <a:rPr lang="en-GB" sz="2800"/>
              <a:t>Selection</a:t>
            </a:r>
            <a:r>
              <a:rPr lang="en-GB" sz="2200"/>
              <a:t> Strategy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Inclusion/exclusion criteria</a:t>
            </a:r>
          </a:p>
          <a:p>
            <a:pPr lvl="2">
              <a:lnSpc>
                <a:spcPct val="90000"/>
              </a:lnSpc>
            </a:pPr>
            <a:r>
              <a:rPr lang="en-GB" sz="1800"/>
              <a:t>Handling multiple papers on one experiment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GB" sz="2800"/>
          </a:p>
          <a:p>
            <a:pPr lvl="1">
              <a:lnSpc>
                <a:spcPct val="90000"/>
              </a:lnSpc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24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7F21-4B29-6A46-B978-994828ABB101}" type="slidenum">
              <a:rPr lang="en-GB"/>
              <a:pPr/>
              <a:t>8</a:t>
            </a:fld>
            <a:endParaRPr lang="en-GB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Protocol Contents- 2/3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76400"/>
            <a:ext cx="73152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GB" sz="2800"/>
              <a:t>Quality assessment criteria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Criteria used to evaluate quality of primary sources</a:t>
            </a:r>
          </a:p>
          <a:p>
            <a:pPr>
              <a:lnSpc>
                <a:spcPct val="90000"/>
              </a:lnSpc>
            </a:pPr>
            <a:r>
              <a:rPr lang="en-GB" sz="2800"/>
              <a:t>Data extraction 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What data will be extracted from each primary source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How to handle missing information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How data reliability will be addressed</a:t>
            </a:r>
          </a:p>
          <a:p>
            <a:pPr lvl="2">
              <a:lnSpc>
                <a:spcPct val="90000"/>
              </a:lnSpc>
            </a:pPr>
            <a:r>
              <a:rPr lang="en-GB" sz="1800"/>
              <a:t>Usually multiple reviewers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Where data will be stored</a:t>
            </a:r>
          </a:p>
          <a:p>
            <a:pPr>
              <a:lnSpc>
                <a:spcPct val="90000"/>
              </a:lnSpc>
            </a:pPr>
            <a:r>
              <a:rPr lang="en-GB" sz="2800"/>
              <a:t>Procedures for data synthesis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Formats for summarising data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Measures and analysis if meta-analysis is proposed</a:t>
            </a:r>
          </a:p>
          <a:p>
            <a:pPr>
              <a:lnSpc>
                <a:spcPct val="90000"/>
              </a:lnSpc>
            </a:pPr>
            <a:r>
              <a:rPr lang="en-GB" sz="2800"/>
              <a:t>Should tested during protocol construction</a:t>
            </a:r>
          </a:p>
        </p:txBody>
      </p:sp>
    </p:spTree>
    <p:extLst>
      <p:ext uri="{BB962C8B-B14F-4D97-AF65-F5344CB8AC3E}">
        <p14:creationId xmlns:p14="http://schemas.microsoft.com/office/powerpoint/2010/main" val="354955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several researchers do the review?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do the review separately</a:t>
            </a:r>
          </a:p>
          <a:p>
            <a:r>
              <a:rPr lang="en-US" dirty="0" smtClean="0"/>
              <a:t>They compare results</a:t>
            </a:r>
          </a:p>
          <a:p>
            <a:r>
              <a:rPr lang="en-US" dirty="0" smtClean="0"/>
              <a:t>To which extent their results agree?</a:t>
            </a:r>
          </a:p>
          <a:p>
            <a:r>
              <a:rPr lang="en-US" dirty="0" smtClean="0"/>
              <a:t>Use Fleiss' kappa, a statistical measure for assessing the reliability of agreement between a fixed number of raters </a:t>
            </a:r>
          </a:p>
          <a:p>
            <a:r>
              <a:rPr lang="en-US" dirty="0" smtClean="0">
                <a:hlinkClick r:id="rId2"/>
              </a:rPr>
              <a:t>http://www.scopus.com/home.url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985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1420</Words>
  <Application>Microsoft Macintosh PowerPoint</Application>
  <PresentationFormat>On-screen Show (4:3)</PresentationFormat>
  <Paragraphs>212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ＭＳ Ｐゴシック</vt:lpstr>
      <vt:lpstr>Times New Roman</vt:lpstr>
      <vt:lpstr>Wingdings</vt:lpstr>
      <vt:lpstr>Arial</vt:lpstr>
      <vt:lpstr>Office Theme</vt:lpstr>
      <vt:lpstr>Systematic Review</vt:lpstr>
      <vt:lpstr>Systematic Reviews - 1/2</vt:lpstr>
      <vt:lpstr>Systematic Reviews – 2/2</vt:lpstr>
      <vt:lpstr>Systematic Review Process</vt:lpstr>
      <vt:lpstr>Developing the Protocol</vt:lpstr>
      <vt:lpstr>Protocol Contents -1/2</vt:lpstr>
      <vt:lpstr>Protocol Contents – 2/2</vt:lpstr>
      <vt:lpstr>Protocol Contents- 2/3</vt:lpstr>
      <vt:lpstr>What if several researchers do the review?</vt:lpstr>
      <vt:lpstr>Systematic Review for component models</vt:lpstr>
      <vt:lpstr>Classification  summary</vt:lpstr>
      <vt:lpstr>Refined Questions</vt:lpstr>
      <vt:lpstr>Example: Refined Questions for Component models lifecycle</vt:lpstr>
      <vt:lpstr>Example: Keywords</vt:lpstr>
      <vt:lpstr>Assignment</vt:lpstr>
      <vt:lpstr>Research Databases </vt:lpstr>
      <vt:lpstr>Assignment steps 1/2</vt:lpstr>
      <vt:lpstr>Assignment steps 2/2</vt:lpstr>
      <vt:lpstr>Actions</vt:lpstr>
      <vt:lpstr>References for the systematic review</vt:lpstr>
      <vt:lpstr>References for the systematic review</vt:lpstr>
      <vt:lpstr>PowerPoint Presentation</vt:lpstr>
    </vt:vector>
  </TitlesOfParts>
  <Company>MDH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Systematic Review</dc:title>
  <dc:creator>MDH User</dc:creator>
  <cp:lastModifiedBy>Ivica Crnkovic</cp:lastModifiedBy>
  <cp:revision>14</cp:revision>
  <dcterms:created xsi:type="dcterms:W3CDTF">2011-06-20T12:01:07Z</dcterms:created>
  <dcterms:modified xsi:type="dcterms:W3CDTF">2016-04-28T22:59:17Z</dcterms:modified>
</cp:coreProperties>
</file>